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976" r:id="rId2"/>
  </p:sldMasterIdLst>
  <p:notesMasterIdLst>
    <p:notesMasterId r:id="rId14"/>
  </p:notesMasterIdLst>
  <p:handoutMasterIdLst>
    <p:handoutMasterId r:id="rId15"/>
  </p:handoutMasterIdLst>
  <p:sldIdLst>
    <p:sldId id="1034" r:id="rId3"/>
    <p:sldId id="1043" r:id="rId4"/>
    <p:sldId id="265" r:id="rId5"/>
    <p:sldId id="259" r:id="rId6"/>
    <p:sldId id="266" r:id="rId7"/>
    <p:sldId id="267" r:id="rId8"/>
    <p:sldId id="1044" r:id="rId9"/>
    <p:sldId id="1045" r:id="rId10"/>
    <p:sldId id="1046" r:id="rId11"/>
    <p:sldId id="712" r:id="rId12"/>
    <p:sldId id="713" r:id="rId13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9B01"/>
    <a:srgbClr val="996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6247" autoAdjust="0"/>
  </p:normalViewPr>
  <p:slideViewPr>
    <p:cSldViewPr snapToGrid="0" snapToObjects="1" showGuides="1">
      <p:cViewPr>
        <p:scale>
          <a:sx n="125" d="100"/>
          <a:sy n="125" d="100"/>
        </p:scale>
        <p:origin x="24" y="-594"/>
      </p:cViewPr>
      <p:guideLst>
        <p:guide orient="horz" pos="414"/>
        <p:guide pos="3840"/>
        <p:guide orient="horz" pos="2319"/>
        <p:guide orient="horz" pos="5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F11370A-29A7-48CD-BFDF-CF481BA703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E95873-877B-44D0-9B14-420BEC0284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814989-4FBE-4F5A-8A20-EEC92878CC65}" type="datetimeFigureOut">
              <a:rPr lang="de-DE" smtClean="0"/>
              <a:t>21.04.2025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BA54C5-A4F8-4B4C-8982-2ED4435382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BE7A74-0214-46C9-BFC7-92FD59323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86C7170-D57F-4B0B-8085-009AC4BA6C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99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E12BBB9-2FB6-456A-B4F2-6BF9DBF10666}" type="datetimeFigureOut">
              <a:rPr lang="de-DE" smtClean="0"/>
              <a:t>21.04.2025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6DBEEB9-7965-41BF-9057-12D3A29D51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98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Combining the proven with innovation:</a:t>
            </a:r>
            <a:endParaRPr lang="de-DE" sz="1000" dirty="0"/>
          </a:p>
          <a:p>
            <a:endParaRPr lang="de-DE" sz="1000" dirty="0"/>
          </a:p>
          <a:p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Nozzle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nozzle concept with finer and more uniform </a:t>
            </a:r>
            <a:r>
              <a:rPr kumimoji="0" lang="en-US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atomisation</a:t>
            </a:r>
            <a:r>
              <a:rPr kumimoji="0" lang="en-US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based on the X nozzle system</a:t>
            </a:r>
            <a:endParaRPr lang="de-DE" sz="1000" strike="sngStrike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cloud formation, less streaks and always the perfect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shade – regardless of your painting methods. Whether with basecoat or clearcoat.</a:t>
            </a:r>
            <a:endParaRPr lang="de-DE" sz="1000" dirty="0"/>
          </a:p>
          <a:p>
            <a:endParaRPr lang="de-DE" sz="1000" dirty="0"/>
          </a:p>
          <a:p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 design and yet a SATA at first glance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Proven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cup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(QCC), </a:t>
            </a: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QMR, </a:t>
            </a: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suspension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hook</a:t>
            </a:r>
            <a:endParaRPr lang="de-DE" sz="1000" strike="sngStrike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ergonomics / balanced weight distribution and lighter than its predecessor for enhanced comfort during painting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Removable trigger with integrated tool if the fluid tip needs to be readjusted in the spray booth at short notice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swivel joint (with ball bearing) with integrated air micrometer for setting the inlet pressure at the bottom of the gun handle </a:t>
            </a:r>
            <a:endParaRPr lang="de-DE" sz="1000" strike="sngStrike" dirty="0"/>
          </a:p>
          <a:p>
            <a:pPr marL="171450" indent="-171450">
              <a:buFontTx/>
              <a:buChar char="-"/>
            </a:pPr>
            <a:endParaRPr lang="de-DE" sz="1000" dirty="0"/>
          </a:p>
          <a:p>
            <a:pPr marL="0" indent="0">
              <a:buFontTx/>
              <a:buNone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units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finding its way into the paint booth and we offer greater process reliability 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reproducibility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our new digital units, the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X.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option to set the target pressure and a visual alarm for any deviations in pressure or ambient temperature, achieving the right color shade has never been easier.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 in to your own dashboard to check the condition of the nozzle set 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de-DE" sz="10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</a:t>
            </a:r>
            <a:r>
              <a:rPr kumimoji="0" lang="de-DE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that too much for you? Then the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is the better choice</a:t>
            </a:r>
            <a:r>
              <a:rPr kumimoji="0" lang="en-US" sz="1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which is limited to the key features and measures the ambient temperature.</a:t>
            </a:r>
            <a:endParaRPr lang="de-DE" sz="1000" strike="sngStrike" dirty="0"/>
          </a:p>
          <a:p>
            <a:pPr marL="171450" indent="-171450">
              <a:buFontTx/>
              <a:buChar char="-"/>
            </a:pPr>
            <a:endParaRPr lang="de-DE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Introducing our completely new SATA spray gun, the jet X. It’s designed to meet the high expectations of painters, while also addressing the increasing demands they face.</a:t>
            </a:r>
            <a:endParaRPr lang="de-DE" sz="1000" dirty="0"/>
          </a:p>
          <a:p>
            <a:pPr marL="171450" indent="-171450">
              <a:buFontTx/>
              <a:buChar char="-"/>
            </a:pPr>
            <a:endParaRPr lang="de-DE" sz="1000" dirty="0"/>
          </a:p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EEB9-7965-41BF-9057-12D3A29D510E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3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E9B5587C-FFFB-A0D8-C962-1BE5E464AF8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0" y="1080000"/>
            <a:ext cx="11826263" cy="5400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4244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EC1F26-D679-465A-B5DD-EEB164083BB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620000"/>
            <a:ext cx="10620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228C10E-BC3B-434A-AB2F-77784559527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80000" y="4068000"/>
            <a:ext cx="10620000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F733ED9C-D8E2-461F-9231-00793B8A121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DB732041-DC03-4D4E-9087-43056A5E3B7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0464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BA84F1CE-A8BB-4BF3-9B6C-93078109883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620000"/>
            <a:ext cx="2076723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2366550" y="1620000"/>
            <a:ext cx="3869046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22" hasCustomPrompt="1"/>
          </p:nvPr>
        </p:nvSpPr>
        <p:spPr>
          <a:xfrm>
            <a:off x="6345422" y="1620000"/>
            <a:ext cx="4454578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F5E6D970-4397-45EE-9BF7-EEE5D73882E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BFB38CA-31EC-44F3-8B09-4057329E5B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99779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AA13BC0-3FE8-420D-B2AD-8C7F370B74F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760000" y="1620000"/>
            <a:ext cx="5040000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0FA49977-2951-4E08-87B2-DDE34E93A7B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620000"/>
            <a:ext cx="5508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36F794A9-B148-498D-9E29-8E09FF5ACDA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60000" y="4104000"/>
            <a:ext cx="5040000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38DB714A-C923-4B11-8087-F930D7C1888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B4231A0D-1D6A-41B1-9648-59A5B29BF0F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57197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4F4C8CA9-BE80-45DD-B5A0-7D5E6BFC11B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80000" y="1620000"/>
            <a:ext cx="5256000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2D235292-150E-4C07-8390-F7D9AD6CB09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544000" y="1620000"/>
            <a:ext cx="5256000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F3FBF8-63B5-4095-A650-F793B0EF8FE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80000" y="4104000"/>
            <a:ext cx="5256000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C6C86C9F-C7E9-4A03-B2DC-62F6674C207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544000" y="4104000"/>
            <a:ext cx="5256000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6AB65BCC-A820-4667-A4DB-7D2C06393D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46EECCFC-EAEC-4FED-9473-5CC671F5F31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55478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40CB24C0-E9D1-4091-A605-4021D555963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80001" y="1620000"/>
            <a:ext cx="8087699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DF8FB9AF-4E49-4C3A-804D-E68B775726C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8000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48BB7383-F44F-4978-96CD-CB549E01534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80001" y="4104000"/>
            <a:ext cx="8087699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9366B22C-5EE6-4122-8401-65BD06E161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388000" y="4104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50EAC64-174C-4A76-B87A-11906E91CC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F2F0AB18-23FE-4501-BECC-0F73F3DDDE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89319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53EDBEB6-191D-4E5D-A9AE-5DF9B547A9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620000"/>
            <a:ext cx="1548000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 einfügen</a:t>
            </a:r>
            <a:endParaRPr lang="de-DE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151BD9C-29E3-4863-9582-E97E6FC13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3294000"/>
            <a:ext cx="1548000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 einfügen</a:t>
            </a:r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3B6BB360-7399-4704-9279-2F1A95C0FB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4968000"/>
            <a:ext cx="1548000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 einfügen</a:t>
            </a:r>
            <a:endParaRPr lang="de-DE" dirty="0"/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98A46184-F3C5-44C1-82E8-073A4FF785B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872421" y="1620000"/>
            <a:ext cx="8927579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8450E269-9461-4E15-A334-9635106738F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872421" y="3294000"/>
            <a:ext cx="8927579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366DEAB3-D795-4AE9-907E-522391B061F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872421" y="4968000"/>
            <a:ext cx="8927579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992A35C3-6FF1-43BF-98CE-542C752CF70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9B311B50-2D3D-4649-8812-3F17AC2AD1A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428576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AA4C94C-9F58-40E3-ADE7-55CFB4CDF33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620000"/>
            <a:ext cx="3492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E1A716B2-9948-4785-96B8-F3FA7953F96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744000" y="1620000"/>
            <a:ext cx="3492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35C67BD0-4FDB-44DB-B36D-A3293FB573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308000" y="1620000"/>
            <a:ext cx="3492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EDE7614F-FD1A-4455-AB59-0CD34E1AC16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1E04D9B-36E2-4B73-825D-214C560C66C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65389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8926F220-00CA-4660-B56B-42E495C5B66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620000"/>
            <a:ext cx="3492000" cy="3960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80AEA7E8-202E-4B88-9829-BD1D81670A2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744000" y="1620000"/>
            <a:ext cx="3492000" cy="3960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7" name="Inhaltsplatzhalter 5">
            <a:extLst>
              <a:ext uri="{FF2B5EF4-FFF2-40B4-BE49-F238E27FC236}">
                <a16:creationId xmlns:a16="http://schemas.microsoft.com/office/drawing/2014/main" id="{D43DFCF1-95E7-4B0F-98C2-CF70BF500C3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308000" y="1620000"/>
            <a:ext cx="3492000" cy="3960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8" name="Inhaltsplatzhalter 5">
            <a:extLst>
              <a:ext uri="{FF2B5EF4-FFF2-40B4-BE49-F238E27FC236}">
                <a16:creationId xmlns:a16="http://schemas.microsoft.com/office/drawing/2014/main" id="{9BD51B2A-F54D-43AB-B687-5854802DC3C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80000" y="5652000"/>
            <a:ext cx="34920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9" name="Inhaltsplatzhalter 5">
            <a:extLst>
              <a:ext uri="{FF2B5EF4-FFF2-40B4-BE49-F238E27FC236}">
                <a16:creationId xmlns:a16="http://schemas.microsoft.com/office/drawing/2014/main" id="{0260D818-B548-4316-A947-493ECCAA002B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744000" y="5652000"/>
            <a:ext cx="34920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0" name="Inhaltsplatzhalter 5">
            <a:extLst>
              <a:ext uri="{FF2B5EF4-FFF2-40B4-BE49-F238E27FC236}">
                <a16:creationId xmlns:a16="http://schemas.microsoft.com/office/drawing/2014/main" id="{5007FB1C-A67B-42C8-B224-979B17E21BA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308000" y="5652000"/>
            <a:ext cx="34920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D6971F56-2207-459D-BE0C-D62C442403D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AA4F8AD7-33C4-4595-9C33-613FEC255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814147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86A4734-535E-4073-9869-508CAFE5917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0000" y="1620000"/>
            <a:ext cx="3240000" cy="324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99536F5F-9B9A-4127-8289-A41EC27B55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80000" y="4968000"/>
            <a:ext cx="3240000" cy="9360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21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ct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D31A8847-C279-4C49-A99A-3A69D6A45AF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70000" y="1620000"/>
            <a:ext cx="3240000" cy="324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8D13B463-1393-4215-AFC0-EF0E824B374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560000" y="1620000"/>
            <a:ext cx="3240000" cy="324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A66EDE15-4304-48CA-9B18-C71F0509E87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870000" y="4968000"/>
            <a:ext cx="3240000" cy="9360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21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ct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2CD2EDA0-8439-4321-9DFE-B2E43B560C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560000" y="4968000"/>
            <a:ext cx="3240000" cy="9360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21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ct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39A2F2D1-37B0-4F07-9FDB-B51864EE8E8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0C0C50C1-7C64-4DD2-A856-5848CEB62DB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825129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sz="quarter" idx="29" hasCustomPrompt="1"/>
          </p:nvPr>
        </p:nvSpPr>
        <p:spPr>
          <a:xfrm>
            <a:off x="7308000" y="1620000"/>
            <a:ext cx="3492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08B8F08B-6C40-4E9A-809B-DBADCD45A8D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08000" y="2448000"/>
            <a:ext cx="3492000" cy="406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395C2C56-B246-425E-8EAF-2B3710E86E5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744000" y="2448000"/>
            <a:ext cx="3492000" cy="406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5"/>
          <p:cNvSpPr>
            <a:spLocks noGrp="1"/>
          </p:cNvSpPr>
          <p:nvPr>
            <p:ph sz="quarter" idx="30" hasCustomPrompt="1"/>
          </p:nvPr>
        </p:nvSpPr>
        <p:spPr>
          <a:xfrm>
            <a:off x="3744000" y="1620000"/>
            <a:ext cx="3492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6" name="Inhaltsplatzhalter 5"/>
          <p:cNvSpPr>
            <a:spLocks noGrp="1"/>
          </p:cNvSpPr>
          <p:nvPr>
            <p:ph sz="quarter" idx="31" hasCustomPrompt="1"/>
          </p:nvPr>
        </p:nvSpPr>
        <p:spPr>
          <a:xfrm>
            <a:off x="180000" y="1620000"/>
            <a:ext cx="3492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45CE8819-2497-466E-A539-129F1958F79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2448000"/>
            <a:ext cx="3492000" cy="406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5CFA8F35-4BB3-49C9-89F7-17CDB948A54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92865DCE-BBFE-4DBB-9BCB-4B3E0C1576E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01599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03FDA96F-AAB6-4CA0-96F5-61A768A4D1D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6348271D-6A1E-4AB4-AE20-B741E1F8232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10620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E7EEB9-1463-47CB-BB7B-A5A10A0F6E6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404479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">
            <a:extLst>
              <a:ext uri="{FF2B5EF4-FFF2-40B4-BE49-F238E27FC236}">
                <a16:creationId xmlns:a16="http://schemas.microsoft.com/office/drawing/2014/main" id="{E4E4FFF4-B018-4B97-B489-3A8D1273047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92000" y="1620000"/>
            <a:ext cx="816000" cy="8172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3" name="Bildplatzhalter 4">
            <a:extLst>
              <a:ext uri="{FF2B5EF4-FFF2-40B4-BE49-F238E27FC236}">
                <a16:creationId xmlns:a16="http://schemas.microsoft.com/office/drawing/2014/main" id="{07F30A4A-397E-495D-A632-CCB5EE6931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92000" y="5388325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5" name="Bildplatzhalter 4">
            <a:extLst>
              <a:ext uri="{FF2B5EF4-FFF2-40B4-BE49-F238E27FC236}">
                <a16:creationId xmlns:a16="http://schemas.microsoft.com/office/drawing/2014/main" id="{447C023F-4DB1-402C-987F-664ED0B9941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92000" y="2876908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6" name="Bildplatzhalter 4">
            <a:extLst>
              <a:ext uri="{FF2B5EF4-FFF2-40B4-BE49-F238E27FC236}">
                <a16:creationId xmlns:a16="http://schemas.microsoft.com/office/drawing/2014/main" id="{DF8B7F04-E388-4904-954E-200954C652D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92000" y="4132616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7" name="Bildplatzhalter 4">
            <a:extLst>
              <a:ext uri="{FF2B5EF4-FFF2-40B4-BE49-F238E27FC236}">
                <a16:creationId xmlns:a16="http://schemas.microsoft.com/office/drawing/2014/main" id="{8172D184-138E-4451-ACCD-E9512F284DC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84892" y="1620000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9" name="Bildplatzhalter 4">
            <a:extLst>
              <a:ext uri="{FF2B5EF4-FFF2-40B4-BE49-F238E27FC236}">
                <a16:creationId xmlns:a16="http://schemas.microsoft.com/office/drawing/2014/main" id="{CF5E622A-E954-41CC-B152-B622D81DB46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84892" y="5388325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51" name="Bildplatzhalter 4">
            <a:extLst>
              <a:ext uri="{FF2B5EF4-FFF2-40B4-BE49-F238E27FC236}">
                <a16:creationId xmlns:a16="http://schemas.microsoft.com/office/drawing/2014/main" id="{942D626D-7CF2-41CE-A42C-D77A602ADFC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084892" y="2876908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53" name="Bildplatzhalter 4">
            <a:extLst>
              <a:ext uri="{FF2B5EF4-FFF2-40B4-BE49-F238E27FC236}">
                <a16:creationId xmlns:a16="http://schemas.microsoft.com/office/drawing/2014/main" id="{9B0A346A-7F9B-43B6-A5A6-13E75C490EB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084892" y="4132616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54" name="Bildplatzhalter 4">
            <a:extLst>
              <a:ext uri="{FF2B5EF4-FFF2-40B4-BE49-F238E27FC236}">
                <a16:creationId xmlns:a16="http://schemas.microsoft.com/office/drawing/2014/main" id="{F182548B-CCE1-41C8-B7BB-AAC3A8595C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77784" y="1620000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57" name="Bildplatzhalter 4">
            <a:extLst>
              <a:ext uri="{FF2B5EF4-FFF2-40B4-BE49-F238E27FC236}">
                <a16:creationId xmlns:a16="http://schemas.microsoft.com/office/drawing/2014/main" id="{59BE3762-4B79-4866-A01D-890C701899B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677784" y="5388325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59" name="Bildplatzhalter 4">
            <a:extLst>
              <a:ext uri="{FF2B5EF4-FFF2-40B4-BE49-F238E27FC236}">
                <a16:creationId xmlns:a16="http://schemas.microsoft.com/office/drawing/2014/main" id="{A9E87976-1D8A-4E7B-8EA7-545A06E371C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77784" y="2876908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1" name="Bildplatzhalter 4">
            <a:extLst>
              <a:ext uri="{FF2B5EF4-FFF2-40B4-BE49-F238E27FC236}">
                <a16:creationId xmlns:a16="http://schemas.microsoft.com/office/drawing/2014/main" id="{40AD65E7-93AD-46D7-A726-0C95FA2C99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77784" y="4132616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2" name="Bildplatzhalter 4">
            <a:extLst>
              <a:ext uri="{FF2B5EF4-FFF2-40B4-BE49-F238E27FC236}">
                <a16:creationId xmlns:a16="http://schemas.microsoft.com/office/drawing/2014/main" id="{0888FEF1-7205-4492-B4C3-D61DCB936ED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270675" y="1620000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5" name="Bildplatzhalter 4">
            <a:extLst>
              <a:ext uri="{FF2B5EF4-FFF2-40B4-BE49-F238E27FC236}">
                <a16:creationId xmlns:a16="http://schemas.microsoft.com/office/drawing/2014/main" id="{B219D2FC-FAB9-4E78-9B98-7B2FDA4FC20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270675" y="5388325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7" name="Bildplatzhalter 4">
            <a:extLst>
              <a:ext uri="{FF2B5EF4-FFF2-40B4-BE49-F238E27FC236}">
                <a16:creationId xmlns:a16="http://schemas.microsoft.com/office/drawing/2014/main" id="{8F8538AA-1814-4247-B77F-42E5705E11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70675" y="2876908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9" name="Bildplatzhalter 4">
            <a:extLst>
              <a:ext uri="{FF2B5EF4-FFF2-40B4-BE49-F238E27FC236}">
                <a16:creationId xmlns:a16="http://schemas.microsoft.com/office/drawing/2014/main" id="{7D8DF747-A33E-4948-8136-D8A4208F0FB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270675" y="4132616"/>
            <a:ext cx="816000" cy="816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0" name="Inhaltsplatzhalter 5">
            <a:extLst>
              <a:ext uri="{FF2B5EF4-FFF2-40B4-BE49-F238E27FC236}">
                <a16:creationId xmlns:a16="http://schemas.microsoft.com/office/drawing/2014/main" id="{EA4221F1-7BAC-4EF7-8572-29AAACC303A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534422" y="1620000"/>
            <a:ext cx="4265578" cy="11472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1" name="Inhaltsplatzhalter 5">
            <a:extLst>
              <a:ext uri="{FF2B5EF4-FFF2-40B4-BE49-F238E27FC236}">
                <a16:creationId xmlns:a16="http://schemas.microsoft.com/office/drawing/2014/main" id="{4F254C85-E2A0-4870-8E17-E4CAA22CD57B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534422" y="2869600"/>
            <a:ext cx="4265578" cy="11472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2" name="Inhaltsplatzhalter 5">
            <a:extLst>
              <a:ext uri="{FF2B5EF4-FFF2-40B4-BE49-F238E27FC236}">
                <a16:creationId xmlns:a16="http://schemas.microsoft.com/office/drawing/2014/main" id="{6FA7DBE4-1E09-433E-8B70-8F6F7C18235D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6534422" y="4119200"/>
            <a:ext cx="4265578" cy="11472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3" name="Inhaltsplatzhalter 5">
            <a:extLst>
              <a:ext uri="{FF2B5EF4-FFF2-40B4-BE49-F238E27FC236}">
                <a16:creationId xmlns:a16="http://schemas.microsoft.com/office/drawing/2014/main" id="{36D2103A-2D62-49AC-9B01-258D910AF1F4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6534422" y="5368800"/>
            <a:ext cx="4265578" cy="11472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4" name="Inhaltsplatzhalter 5">
            <a:extLst>
              <a:ext uri="{FF2B5EF4-FFF2-40B4-BE49-F238E27FC236}">
                <a16:creationId xmlns:a16="http://schemas.microsoft.com/office/drawing/2014/main" id="{180ADA1B-1207-45D2-95A1-1E2154667621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80000" y="2465074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75" name="Inhaltsplatzhalter 5">
            <a:extLst>
              <a:ext uri="{FF2B5EF4-FFF2-40B4-BE49-F238E27FC236}">
                <a16:creationId xmlns:a16="http://schemas.microsoft.com/office/drawing/2014/main" id="{577921AA-28ED-434A-A894-A04E41DA3B72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4958675" y="2457952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76" name="Inhaltsplatzhalter 5">
            <a:extLst>
              <a:ext uri="{FF2B5EF4-FFF2-40B4-BE49-F238E27FC236}">
                <a16:creationId xmlns:a16="http://schemas.microsoft.com/office/drawing/2014/main" id="{0097D6B4-B13F-4A54-A8F1-19B336E6AE05}"/>
              </a:ext>
            </a:extLst>
          </p:cNvPr>
          <p:cNvSpPr>
            <a:spLocks noGrp="1"/>
          </p:cNvSpPr>
          <p:nvPr>
            <p:ph sz="quarter" idx="72" hasCustomPrompt="1"/>
          </p:nvPr>
        </p:nvSpPr>
        <p:spPr>
          <a:xfrm>
            <a:off x="1772892" y="2457952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77" name="Inhaltsplatzhalter 5">
            <a:extLst>
              <a:ext uri="{FF2B5EF4-FFF2-40B4-BE49-F238E27FC236}">
                <a16:creationId xmlns:a16="http://schemas.microsoft.com/office/drawing/2014/main" id="{0E23ED81-921F-4B9C-8BF7-BAC72CD4BF04}"/>
              </a:ext>
            </a:extLst>
          </p:cNvPr>
          <p:cNvSpPr>
            <a:spLocks noGrp="1"/>
          </p:cNvSpPr>
          <p:nvPr>
            <p:ph sz="quarter" idx="73" hasCustomPrompt="1"/>
          </p:nvPr>
        </p:nvSpPr>
        <p:spPr>
          <a:xfrm>
            <a:off x="3365784" y="2457952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78" name="Inhaltsplatzhalter 5">
            <a:extLst>
              <a:ext uri="{FF2B5EF4-FFF2-40B4-BE49-F238E27FC236}">
                <a16:creationId xmlns:a16="http://schemas.microsoft.com/office/drawing/2014/main" id="{31076502-5765-4C2F-AB82-AB96DCA9EDD9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180000" y="371942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79" name="Inhaltsplatzhalter 5">
            <a:extLst>
              <a:ext uri="{FF2B5EF4-FFF2-40B4-BE49-F238E27FC236}">
                <a16:creationId xmlns:a16="http://schemas.microsoft.com/office/drawing/2014/main" id="{CF301CFD-87D5-49D5-A062-E518BA0E57C5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4958675" y="371942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0" name="Inhaltsplatzhalter 5">
            <a:extLst>
              <a:ext uri="{FF2B5EF4-FFF2-40B4-BE49-F238E27FC236}">
                <a16:creationId xmlns:a16="http://schemas.microsoft.com/office/drawing/2014/main" id="{36B2C731-ACF6-4EE4-B7DB-EF4E3CED6314}"/>
              </a:ext>
            </a:extLst>
          </p:cNvPr>
          <p:cNvSpPr>
            <a:spLocks noGrp="1"/>
          </p:cNvSpPr>
          <p:nvPr>
            <p:ph sz="quarter" idx="76" hasCustomPrompt="1"/>
          </p:nvPr>
        </p:nvSpPr>
        <p:spPr>
          <a:xfrm>
            <a:off x="1874020" y="371942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1" name="Inhaltsplatzhalter 5">
            <a:extLst>
              <a:ext uri="{FF2B5EF4-FFF2-40B4-BE49-F238E27FC236}">
                <a16:creationId xmlns:a16="http://schemas.microsoft.com/office/drawing/2014/main" id="{7D4A4738-06E7-46A0-BF21-57E53D817B43}"/>
              </a:ext>
            </a:extLst>
          </p:cNvPr>
          <p:cNvSpPr>
            <a:spLocks noGrp="1"/>
          </p:cNvSpPr>
          <p:nvPr>
            <p:ph sz="quarter" idx="77" hasCustomPrompt="1"/>
          </p:nvPr>
        </p:nvSpPr>
        <p:spPr>
          <a:xfrm>
            <a:off x="3416347" y="371942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2" name="Inhaltsplatzhalter 5">
            <a:extLst>
              <a:ext uri="{FF2B5EF4-FFF2-40B4-BE49-F238E27FC236}">
                <a16:creationId xmlns:a16="http://schemas.microsoft.com/office/drawing/2014/main" id="{A63602B5-BFB0-499E-97AC-6E38E22CD11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180000" y="4973782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3" name="Inhaltsplatzhalter 5">
            <a:extLst>
              <a:ext uri="{FF2B5EF4-FFF2-40B4-BE49-F238E27FC236}">
                <a16:creationId xmlns:a16="http://schemas.microsoft.com/office/drawing/2014/main" id="{D8B8ADD7-6896-4636-A705-4D1163472F72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958675" y="4973782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4" name="Inhaltsplatzhalter 5">
            <a:extLst>
              <a:ext uri="{FF2B5EF4-FFF2-40B4-BE49-F238E27FC236}">
                <a16:creationId xmlns:a16="http://schemas.microsoft.com/office/drawing/2014/main" id="{D842B58F-CBA3-446C-9ACC-24FF7415F7B8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1772892" y="4973782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5" name="Inhaltsplatzhalter 5">
            <a:extLst>
              <a:ext uri="{FF2B5EF4-FFF2-40B4-BE49-F238E27FC236}">
                <a16:creationId xmlns:a16="http://schemas.microsoft.com/office/drawing/2014/main" id="{F883917F-1519-4D8D-89DC-32977249E060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65784" y="4973782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6" name="Inhaltsplatzhalter 5">
            <a:extLst>
              <a:ext uri="{FF2B5EF4-FFF2-40B4-BE49-F238E27FC236}">
                <a16:creationId xmlns:a16="http://schemas.microsoft.com/office/drawing/2014/main" id="{3762834C-4C8D-4B31-A836-5F68BBB7B8AA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180000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7" name="Inhaltsplatzhalter 5">
            <a:extLst>
              <a:ext uri="{FF2B5EF4-FFF2-40B4-BE49-F238E27FC236}">
                <a16:creationId xmlns:a16="http://schemas.microsoft.com/office/drawing/2014/main" id="{DC579E58-B1CD-48F8-B9CD-D0745FE2AC0D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4958675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8" name="Inhaltsplatzhalter 5">
            <a:extLst>
              <a:ext uri="{FF2B5EF4-FFF2-40B4-BE49-F238E27FC236}">
                <a16:creationId xmlns:a16="http://schemas.microsoft.com/office/drawing/2014/main" id="{AA52A413-6E88-4F88-8604-22E17BB4F68B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1772892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9" name="Inhaltsplatzhalter 5">
            <a:extLst>
              <a:ext uri="{FF2B5EF4-FFF2-40B4-BE49-F238E27FC236}">
                <a16:creationId xmlns:a16="http://schemas.microsoft.com/office/drawing/2014/main" id="{9F4EC19A-AEB4-4DBF-88A6-612FB9B814CA}"/>
              </a:ext>
            </a:extLst>
          </p:cNvPr>
          <p:cNvSpPr>
            <a:spLocks noGrp="1"/>
          </p:cNvSpPr>
          <p:nvPr>
            <p:ph sz="quarter" idx="85" hasCustomPrompt="1"/>
          </p:nvPr>
        </p:nvSpPr>
        <p:spPr>
          <a:xfrm>
            <a:off x="3365784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40" name="Inhaltsplatzhalter 5">
            <a:extLst>
              <a:ext uri="{FF2B5EF4-FFF2-40B4-BE49-F238E27FC236}">
                <a16:creationId xmlns:a16="http://schemas.microsoft.com/office/drawing/2014/main" id="{DB6A23E9-652A-405D-8117-BFBEA989D989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2" name="Inhaltsplatzhalter 5">
            <a:extLst>
              <a:ext uri="{FF2B5EF4-FFF2-40B4-BE49-F238E27FC236}">
                <a16:creationId xmlns:a16="http://schemas.microsoft.com/office/drawing/2014/main" id="{DF484C88-F22A-4C8B-9380-C695C76286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854716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180001" y="1620000"/>
            <a:ext cx="7295838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20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3" hasCustomPrompt="1"/>
          </p:nvPr>
        </p:nvSpPr>
        <p:spPr>
          <a:xfrm>
            <a:off x="7599404" y="1620000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24" hasCustomPrompt="1"/>
          </p:nvPr>
        </p:nvSpPr>
        <p:spPr>
          <a:xfrm>
            <a:off x="180000" y="5413129"/>
            <a:ext cx="10620000" cy="1102871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3B83D8E9-EBE7-4491-A133-B0532687342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599404" y="2093262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9786C8CE-A2FD-4D4D-9E38-86C2889B132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599404" y="2566524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EFF72E76-4CF5-40AE-BB2B-1322533F80D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599404" y="3039786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4F35C10E-AABC-4895-8A60-460F90E6E9FE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599404" y="3513048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9DBF4B7D-2CAE-4316-A8B9-BC067DCE7F7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599404" y="3986310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71EDF96E-106D-41A6-8A8E-D783DECE2CF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599404" y="4459572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02DAD3F1-5954-4719-8A3D-71F69E1B5D0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599404" y="4932836"/>
            <a:ext cx="3200595" cy="38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8637AFA5-6159-4BFE-B542-655E6DE477F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291862FF-3615-46D3-B5C5-736A6160E5C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859379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180000" y="1620000"/>
            <a:ext cx="4140000" cy="48960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20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27" hasCustomPrompt="1"/>
          </p:nvPr>
        </p:nvSpPr>
        <p:spPr>
          <a:xfrm>
            <a:off x="4392000" y="2310066"/>
            <a:ext cx="6408000" cy="1844212"/>
          </a:xfrm>
          <a:prstGeom prst="rect">
            <a:avLst/>
          </a:prstGeom>
          <a:effectLst/>
        </p:spPr>
        <p:txBody>
          <a:bodyPr lIns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467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36" hasCustomPrompt="1"/>
          </p:nvPr>
        </p:nvSpPr>
        <p:spPr>
          <a:xfrm>
            <a:off x="4500420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4" name="Textplatzhalter 2"/>
          <p:cNvSpPr>
            <a:spLocks noGrp="1"/>
          </p:cNvSpPr>
          <p:nvPr>
            <p:ph type="body" sz="quarter" idx="61" hasCustomPrompt="1"/>
          </p:nvPr>
        </p:nvSpPr>
        <p:spPr>
          <a:xfrm>
            <a:off x="4396860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8" name="Textplatzhalter 2"/>
          <p:cNvSpPr>
            <a:spLocks noGrp="1"/>
          </p:cNvSpPr>
          <p:nvPr>
            <p:ph type="body" sz="quarter" idx="157" hasCustomPrompt="1"/>
          </p:nvPr>
        </p:nvSpPr>
        <p:spPr>
          <a:xfrm>
            <a:off x="5049627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9" name="Textplatzhalter 2"/>
          <p:cNvSpPr>
            <a:spLocks noGrp="1"/>
          </p:cNvSpPr>
          <p:nvPr>
            <p:ph type="body" sz="quarter" idx="158" hasCustomPrompt="1"/>
          </p:nvPr>
        </p:nvSpPr>
        <p:spPr>
          <a:xfrm>
            <a:off x="5702394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0" name="Textplatzhalter 2"/>
          <p:cNvSpPr>
            <a:spLocks noGrp="1"/>
          </p:cNvSpPr>
          <p:nvPr>
            <p:ph type="body" sz="quarter" idx="159" hasCustomPrompt="1"/>
          </p:nvPr>
        </p:nvSpPr>
        <p:spPr>
          <a:xfrm>
            <a:off x="6355161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1" name="Textplatzhalter 2"/>
          <p:cNvSpPr>
            <a:spLocks noGrp="1"/>
          </p:cNvSpPr>
          <p:nvPr>
            <p:ph type="body" sz="quarter" idx="160" hasCustomPrompt="1"/>
          </p:nvPr>
        </p:nvSpPr>
        <p:spPr>
          <a:xfrm>
            <a:off x="7007928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2" name="Textplatzhalter 2"/>
          <p:cNvSpPr>
            <a:spLocks noGrp="1"/>
          </p:cNvSpPr>
          <p:nvPr>
            <p:ph type="body" sz="quarter" idx="161" hasCustomPrompt="1"/>
          </p:nvPr>
        </p:nvSpPr>
        <p:spPr>
          <a:xfrm>
            <a:off x="7660695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3" name="Textplatzhalter 2"/>
          <p:cNvSpPr>
            <a:spLocks noGrp="1"/>
          </p:cNvSpPr>
          <p:nvPr>
            <p:ph type="body" sz="quarter" idx="162" hasCustomPrompt="1"/>
          </p:nvPr>
        </p:nvSpPr>
        <p:spPr>
          <a:xfrm>
            <a:off x="8313462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5" name="Textplatzhalter 2"/>
          <p:cNvSpPr>
            <a:spLocks noGrp="1"/>
          </p:cNvSpPr>
          <p:nvPr>
            <p:ph type="body" sz="quarter" idx="163" hasCustomPrompt="1"/>
          </p:nvPr>
        </p:nvSpPr>
        <p:spPr>
          <a:xfrm>
            <a:off x="8966229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6" name="Textplatzhalter 2"/>
          <p:cNvSpPr>
            <a:spLocks noGrp="1"/>
          </p:cNvSpPr>
          <p:nvPr>
            <p:ph type="body" sz="quarter" idx="164" hasCustomPrompt="1"/>
          </p:nvPr>
        </p:nvSpPr>
        <p:spPr>
          <a:xfrm>
            <a:off x="9618996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7" name="Textplatzhalter 2"/>
          <p:cNvSpPr>
            <a:spLocks noGrp="1"/>
          </p:cNvSpPr>
          <p:nvPr>
            <p:ph type="body" sz="quarter" idx="165" hasCustomPrompt="1"/>
          </p:nvPr>
        </p:nvSpPr>
        <p:spPr>
          <a:xfrm>
            <a:off x="10271763" y="475312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8" name="Textplatzhalter 2"/>
          <p:cNvSpPr>
            <a:spLocks noGrp="1"/>
          </p:cNvSpPr>
          <p:nvPr>
            <p:ph type="body" sz="quarter" idx="166" hasCustomPrompt="1"/>
          </p:nvPr>
        </p:nvSpPr>
        <p:spPr>
          <a:xfrm>
            <a:off x="4396860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9" name="Textplatzhalter 2"/>
          <p:cNvSpPr>
            <a:spLocks noGrp="1"/>
          </p:cNvSpPr>
          <p:nvPr>
            <p:ph type="body" sz="quarter" idx="167" hasCustomPrompt="1"/>
          </p:nvPr>
        </p:nvSpPr>
        <p:spPr>
          <a:xfrm>
            <a:off x="5049627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0" name="Textplatzhalter 2"/>
          <p:cNvSpPr>
            <a:spLocks noGrp="1"/>
          </p:cNvSpPr>
          <p:nvPr>
            <p:ph type="body" sz="quarter" idx="168" hasCustomPrompt="1"/>
          </p:nvPr>
        </p:nvSpPr>
        <p:spPr>
          <a:xfrm>
            <a:off x="5702394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26" name="Textplatzhalter 2"/>
          <p:cNvSpPr>
            <a:spLocks noGrp="1"/>
          </p:cNvSpPr>
          <p:nvPr>
            <p:ph type="body" sz="quarter" idx="184" hasCustomPrompt="1"/>
          </p:nvPr>
        </p:nvSpPr>
        <p:spPr>
          <a:xfrm>
            <a:off x="4392000" y="4358699"/>
            <a:ext cx="6408000" cy="296305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36000" rIns="72000" bIns="36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67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0D1B2AAA-9C4F-4364-B7CC-2FEB990C9154}"/>
              </a:ext>
            </a:extLst>
          </p:cNvPr>
          <p:cNvSpPr>
            <a:spLocks noGrp="1"/>
          </p:cNvSpPr>
          <p:nvPr>
            <p:ph type="pic" sz="quarter" idx="186" hasCustomPrompt="1"/>
          </p:nvPr>
        </p:nvSpPr>
        <p:spPr>
          <a:xfrm>
            <a:off x="5218535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1" name="Bildplatzhalter 4">
            <a:extLst>
              <a:ext uri="{FF2B5EF4-FFF2-40B4-BE49-F238E27FC236}">
                <a16:creationId xmlns:a16="http://schemas.microsoft.com/office/drawing/2014/main" id="{5ADD73B2-B4C4-4F8B-B095-A99517D07824}"/>
              </a:ext>
            </a:extLst>
          </p:cNvPr>
          <p:cNvSpPr>
            <a:spLocks noGrp="1"/>
          </p:cNvSpPr>
          <p:nvPr>
            <p:ph type="pic" sz="quarter" idx="187" hasCustomPrompt="1"/>
          </p:nvPr>
        </p:nvSpPr>
        <p:spPr>
          <a:xfrm>
            <a:off x="5936650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2" name="Bildplatzhalter 4">
            <a:extLst>
              <a:ext uri="{FF2B5EF4-FFF2-40B4-BE49-F238E27FC236}">
                <a16:creationId xmlns:a16="http://schemas.microsoft.com/office/drawing/2014/main" id="{53F7D0F5-D253-4A27-A27C-03D621F9D34D}"/>
              </a:ext>
            </a:extLst>
          </p:cNvPr>
          <p:cNvSpPr>
            <a:spLocks noGrp="1"/>
          </p:cNvSpPr>
          <p:nvPr>
            <p:ph type="pic" sz="quarter" idx="188" hasCustomPrompt="1"/>
          </p:nvPr>
        </p:nvSpPr>
        <p:spPr>
          <a:xfrm>
            <a:off x="6654765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4" name="Bildplatzhalter 4">
            <a:extLst>
              <a:ext uri="{FF2B5EF4-FFF2-40B4-BE49-F238E27FC236}">
                <a16:creationId xmlns:a16="http://schemas.microsoft.com/office/drawing/2014/main" id="{AE614A7A-1998-4290-B830-6301CF45C787}"/>
              </a:ext>
            </a:extLst>
          </p:cNvPr>
          <p:cNvSpPr>
            <a:spLocks noGrp="1"/>
          </p:cNvSpPr>
          <p:nvPr>
            <p:ph type="pic" sz="quarter" idx="189" hasCustomPrompt="1"/>
          </p:nvPr>
        </p:nvSpPr>
        <p:spPr>
          <a:xfrm>
            <a:off x="7372880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5" name="Bildplatzhalter 4">
            <a:extLst>
              <a:ext uri="{FF2B5EF4-FFF2-40B4-BE49-F238E27FC236}">
                <a16:creationId xmlns:a16="http://schemas.microsoft.com/office/drawing/2014/main" id="{269EBD7E-E442-47A7-9BF6-3542F464CB99}"/>
              </a:ext>
            </a:extLst>
          </p:cNvPr>
          <p:cNvSpPr>
            <a:spLocks noGrp="1"/>
          </p:cNvSpPr>
          <p:nvPr>
            <p:ph type="pic" sz="quarter" idx="190" hasCustomPrompt="1"/>
          </p:nvPr>
        </p:nvSpPr>
        <p:spPr>
          <a:xfrm>
            <a:off x="8090995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6" name="Bildplatzhalter 4">
            <a:extLst>
              <a:ext uri="{FF2B5EF4-FFF2-40B4-BE49-F238E27FC236}">
                <a16:creationId xmlns:a16="http://schemas.microsoft.com/office/drawing/2014/main" id="{D5A07DFC-4721-4224-BEAB-3F34450FFADB}"/>
              </a:ext>
            </a:extLst>
          </p:cNvPr>
          <p:cNvSpPr>
            <a:spLocks noGrp="1"/>
          </p:cNvSpPr>
          <p:nvPr>
            <p:ph type="pic" sz="quarter" idx="191" hasCustomPrompt="1"/>
          </p:nvPr>
        </p:nvSpPr>
        <p:spPr>
          <a:xfrm>
            <a:off x="8809110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7" name="Bildplatzhalter 4">
            <a:extLst>
              <a:ext uri="{FF2B5EF4-FFF2-40B4-BE49-F238E27FC236}">
                <a16:creationId xmlns:a16="http://schemas.microsoft.com/office/drawing/2014/main" id="{96D9F7FD-D977-4CE3-A554-4BFE71C8C835}"/>
              </a:ext>
            </a:extLst>
          </p:cNvPr>
          <p:cNvSpPr>
            <a:spLocks noGrp="1"/>
          </p:cNvSpPr>
          <p:nvPr>
            <p:ph type="pic" sz="quarter" idx="192" hasCustomPrompt="1"/>
          </p:nvPr>
        </p:nvSpPr>
        <p:spPr>
          <a:xfrm>
            <a:off x="9527225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7A25822A-9A45-4DF6-B4A0-C58A08114F9A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4396860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23409FBB-7086-4C83-A0C8-34F196D15077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5049627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7" name="Textplatzhalter 2">
            <a:extLst>
              <a:ext uri="{FF2B5EF4-FFF2-40B4-BE49-F238E27FC236}">
                <a16:creationId xmlns:a16="http://schemas.microsoft.com/office/drawing/2014/main" id="{DEFE7A4B-D832-4C5E-91B0-AF7569AD9712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5702394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8" name="Textplatzhalter 2">
            <a:extLst>
              <a:ext uri="{FF2B5EF4-FFF2-40B4-BE49-F238E27FC236}">
                <a16:creationId xmlns:a16="http://schemas.microsoft.com/office/drawing/2014/main" id="{EDF9F064-BD8A-47BE-8D31-7C9E4606F4A2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6355161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9" name="Textplatzhalter 2">
            <a:extLst>
              <a:ext uri="{FF2B5EF4-FFF2-40B4-BE49-F238E27FC236}">
                <a16:creationId xmlns:a16="http://schemas.microsoft.com/office/drawing/2014/main" id="{969EFCEC-13D2-444D-8645-3C7D1B3B34A8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7007928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F380D3C-BCDA-4B3F-8469-F4CBAB97AF4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7660695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748A0510-5122-4ED7-B367-E37A5B19E623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313462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DEC16E7C-E2FB-496C-9584-257A6E35B1E1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966229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3" name="Textplatzhalter 2">
            <a:extLst>
              <a:ext uri="{FF2B5EF4-FFF2-40B4-BE49-F238E27FC236}">
                <a16:creationId xmlns:a16="http://schemas.microsoft.com/office/drawing/2014/main" id="{C8AB0D12-19DC-42CC-A2B8-8F0F70B009A5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9618996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4" name="Textplatzhalter 2">
            <a:extLst>
              <a:ext uri="{FF2B5EF4-FFF2-40B4-BE49-F238E27FC236}">
                <a16:creationId xmlns:a16="http://schemas.microsoft.com/office/drawing/2014/main" id="{9E5CF23E-FC69-44D4-AEBE-124662FAE3EA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10271763" y="5909357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2211FFA4-66B7-4FE9-8BC2-E73AA2C952EF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4396860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D2D1E7E9-5258-466D-98D5-D5D9DB1F267B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5049627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3E96A0D3-F9D6-4EC6-8731-D6021F81BBCB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5702394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8" name="Textplatzhalter 2">
            <a:extLst>
              <a:ext uri="{FF2B5EF4-FFF2-40B4-BE49-F238E27FC236}">
                <a16:creationId xmlns:a16="http://schemas.microsoft.com/office/drawing/2014/main" id="{39050F2D-B76A-4E32-9F2E-908535FB5E1B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4392000" y="5486408"/>
            <a:ext cx="6408000" cy="296305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36000" rIns="72000" bIns="36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67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758008CD-5A10-42AE-8FD0-3E7DEED78C70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6355161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E37827DE-575C-44C8-B61A-2C05E5663BD2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7007928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994064B6-7E42-4906-A8AA-EAEA7F6A4E05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7660695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FB3E710C-EB82-4BD4-ADC3-CBC7B194E43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313462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B3F42ECE-5138-4642-A642-CE93B206EBEB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8966229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BE27153F-BA56-4659-89E6-E7655C6216B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9618996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C79B959F-0490-482C-8351-F540DA67F98A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0271763" y="5119764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5" name="Textplatzhalter 2">
            <a:extLst>
              <a:ext uri="{FF2B5EF4-FFF2-40B4-BE49-F238E27FC236}">
                <a16:creationId xmlns:a16="http://schemas.microsoft.com/office/drawing/2014/main" id="{02B519D5-121A-4BB3-87B4-4FD42B40B951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6355161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7" name="Textplatzhalter 2">
            <a:extLst>
              <a:ext uri="{FF2B5EF4-FFF2-40B4-BE49-F238E27FC236}">
                <a16:creationId xmlns:a16="http://schemas.microsoft.com/office/drawing/2014/main" id="{EF942ABB-FAD6-41C5-AF05-9815BA0C6335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7007928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6A2D69FD-E330-49BF-AE6E-60A20678E038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7660695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DDD3FA84-7EDA-418A-9D86-1A9CFB220D87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8313462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205927B9-6C9A-4F45-B8DC-0D4E7B2D07BE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8966229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2430E78E-550B-434E-890E-371AEAEAA55F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9618996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D321ACC3-5823-4E91-AA40-64BD8A9A2B1A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0271763" y="6276000"/>
            <a:ext cx="528000" cy="240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9" name="Bildplatzhalter 4">
            <a:extLst>
              <a:ext uri="{FF2B5EF4-FFF2-40B4-BE49-F238E27FC236}">
                <a16:creationId xmlns:a16="http://schemas.microsoft.com/office/drawing/2014/main" id="{F9422AE1-5C01-40F8-A33F-E5EA4BD7646C}"/>
              </a:ext>
            </a:extLst>
          </p:cNvPr>
          <p:cNvSpPr>
            <a:spLocks noGrp="1"/>
          </p:cNvSpPr>
          <p:nvPr>
            <p:ph type="pic" sz="quarter" idx="221" hasCustomPrompt="1"/>
          </p:nvPr>
        </p:nvSpPr>
        <p:spPr>
          <a:xfrm>
            <a:off x="10245340" y="1620000"/>
            <a:ext cx="554660" cy="5546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533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81" name="Inhaltsplatzhalter 5">
            <a:extLst>
              <a:ext uri="{FF2B5EF4-FFF2-40B4-BE49-F238E27FC236}">
                <a16:creationId xmlns:a16="http://schemas.microsoft.com/office/drawing/2014/main" id="{06CF6D97-34DB-4A5A-BEC5-EB6F855BDF8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2" name="Inhaltsplatzhalter 5">
            <a:extLst>
              <a:ext uri="{FF2B5EF4-FFF2-40B4-BE49-F238E27FC236}">
                <a16:creationId xmlns:a16="http://schemas.microsoft.com/office/drawing/2014/main" id="{A78A871A-B763-409B-922E-504DA632BB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0BA3D6C-89B1-6FC5-45CC-03CAE05E644F}"/>
              </a:ext>
            </a:extLst>
          </p:cNvPr>
          <p:cNvCxnSpPr>
            <a:cxnSpLocks/>
          </p:cNvCxnSpPr>
          <p:nvPr userDrawn="1"/>
        </p:nvCxnSpPr>
        <p:spPr>
          <a:xfrm>
            <a:off x="4355763" y="4253234"/>
            <a:ext cx="64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59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5"/>
          <p:cNvSpPr>
            <a:spLocks noGrp="1"/>
          </p:cNvSpPr>
          <p:nvPr>
            <p:ph sz="quarter" idx="29" hasCustomPrompt="1"/>
          </p:nvPr>
        </p:nvSpPr>
        <p:spPr>
          <a:xfrm>
            <a:off x="3608632" y="1620000"/>
            <a:ext cx="4858553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5" name="Inhaltsplatzhalter 5"/>
          <p:cNvSpPr>
            <a:spLocks noGrp="1"/>
          </p:cNvSpPr>
          <p:nvPr>
            <p:ph sz="quarter" idx="30"/>
          </p:nvPr>
        </p:nvSpPr>
        <p:spPr>
          <a:xfrm>
            <a:off x="180000" y="1620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 algn="r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 algn="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31"/>
          </p:nvPr>
        </p:nvSpPr>
        <p:spPr>
          <a:xfrm>
            <a:off x="180000" y="2244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9393" indent="0" algn="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2"/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32"/>
          </p:nvPr>
        </p:nvSpPr>
        <p:spPr>
          <a:xfrm>
            <a:off x="180000" y="2868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588" indent="-203195" algn="r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2"/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33"/>
          </p:nvPr>
        </p:nvSpPr>
        <p:spPr>
          <a:xfrm>
            <a:off x="180000" y="3492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 algn="r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34"/>
          </p:nvPr>
        </p:nvSpPr>
        <p:spPr>
          <a:xfrm>
            <a:off x="180000" y="4116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9393" indent="0" algn="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2"/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35"/>
          </p:nvPr>
        </p:nvSpPr>
        <p:spPr>
          <a:xfrm>
            <a:off x="180000" y="4740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 algn="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36"/>
          </p:nvPr>
        </p:nvSpPr>
        <p:spPr>
          <a:xfrm>
            <a:off x="180000" y="5364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 algn="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Inhaltsplatzhalter 5"/>
          <p:cNvSpPr>
            <a:spLocks noGrp="1"/>
          </p:cNvSpPr>
          <p:nvPr>
            <p:ph sz="quarter" idx="37"/>
          </p:nvPr>
        </p:nvSpPr>
        <p:spPr>
          <a:xfrm>
            <a:off x="180000" y="5988000"/>
            <a:ext cx="3276000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2588" indent="-203195" algn="r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2"/>
            <a:endParaRPr lang="de-DE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38"/>
          </p:nvPr>
        </p:nvSpPr>
        <p:spPr>
          <a:xfrm>
            <a:off x="8619817" y="1620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39"/>
          </p:nvPr>
        </p:nvSpPr>
        <p:spPr>
          <a:xfrm>
            <a:off x="8619817" y="2244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Inhaltsplatzhalter 5"/>
          <p:cNvSpPr>
            <a:spLocks noGrp="1"/>
          </p:cNvSpPr>
          <p:nvPr>
            <p:ph sz="quarter" idx="40"/>
          </p:nvPr>
        </p:nvSpPr>
        <p:spPr>
          <a:xfrm>
            <a:off x="8619817" y="2868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Inhaltsplatzhalter 5"/>
          <p:cNvSpPr>
            <a:spLocks noGrp="1"/>
          </p:cNvSpPr>
          <p:nvPr>
            <p:ph sz="quarter" idx="41"/>
          </p:nvPr>
        </p:nvSpPr>
        <p:spPr>
          <a:xfrm>
            <a:off x="8619817" y="3492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7" name="Inhaltsplatzhalter 5"/>
          <p:cNvSpPr>
            <a:spLocks noGrp="1"/>
          </p:cNvSpPr>
          <p:nvPr>
            <p:ph sz="quarter" idx="42"/>
          </p:nvPr>
        </p:nvSpPr>
        <p:spPr>
          <a:xfrm>
            <a:off x="8619817" y="4116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Inhaltsplatzhalter 5"/>
          <p:cNvSpPr>
            <a:spLocks noGrp="1"/>
          </p:cNvSpPr>
          <p:nvPr>
            <p:ph sz="quarter" idx="43"/>
          </p:nvPr>
        </p:nvSpPr>
        <p:spPr>
          <a:xfrm>
            <a:off x="8619817" y="4740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9" name="Inhaltsplatzhalter 5"/>
          <p:cNvSpPr>
            <a:spLocks noGrp="1"/>
          </p:cNvSpPr>
          <p:nvPr>
            <p:ph sz="quarter" idx="44"/>
          </p:nvPr>
        </p:nvSpPr>
        <p:spPr>
          <a:xfrm>
            <a:off x="8619817" y="5364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0" name="Inhaltsplatzhalter 5"/>
          <p:cNvSpPr>
            <a:spLocks noGrp="1"/>
          </p:cNvSpPr>
          <p:nvPr>
            <p:ph sz="quarter" idx="45"/>
          </p:nvPr>
        </p:nvSpPr>
        <p:spPr>
          <a:xfrm>
            <a:off x="8619817" y="5988000"/>
            <a:ext cx="3285138" cy="52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D481189D-E5FE-466E-B7B1-60C316C6789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4" name="Inhaltsplatzhalter 5">
            <a:extLst>
              <a:ext uri="{FF2B5EF4-FFF2-40B4-BE49-F238E27FC236}">
                <a16:creationId xmlns:a16="http://schemas.microsoft.com/office/drawing/2014/main" id="{51569AD4-3DF4-462B-8B67-A37E574DCBA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875476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>
            <a:spLocks noGrp="1"/>
          </p:cNvSpPr>
          <p:nvPr>
            <p:ph sz="quarter" idx="29" hasCustomPrompt="1"/>
          </p:nvPr>
        </p:nvSpPr>
        <p:spPr>
          <a:xfrm>
            <a:off x="180000" y="1620000"/>
            <a:ext cx="2256000" cy="225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9" name="Inhaltsplatzhalter 5"/>
          <p:cNvSpPr>
            <a:spLocks noGrp="1"/>
          </p:cNvSpPr>
          <p:nvPr>
            <p:ph sz="quarter" idx="30" hasCustomPrompt="1"/>
          </p:nvPr>
        </p:nvSpPr>
        <p:spPr>
          <a:xfrm>
            <a:off x="2593482" y="1620000"/>
            <a:ext cx="2256000" cy="225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31" hasCustomPrompt="1"/>
          </p:nvPr>
        </p:nvSpPr>
        <p:spPr>
          <a:xfrm>
            <a:off x="4945219" y="1620000"/>
            <a:ext cx="2256000" cy="225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32" hasCustomPrompt="1"/>
          </p:nvPr>
        </p:nvSpPr>
        <p:spPr>
          <a:xfrm>
            <a:off x="7296956" y="1620000"/>
            <a:ext cx="2256000" cy="225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33" hasCustomPrompt="1"/>
          </p:nvPr>
        </p:nvSpPr>
        <p:spPr>
          <a:xfrm>
            <a:off x="9648695" y="1620000"/>
            <a:ext cx="2256000" cy="225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34" hasCustomPrompt="1"/>
          </p:nvPr>
        </p:nvSpPr>
        <p:spPr>
          <a:xfrm>
            <a:off x="180000" y="4002684"/>
            <a:ext cx="2256000" cy="4712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 algn="ctr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 algn="ct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35" hasCustomPrompt="1"/>
          </p:nvPr>
        </p:nvSpPr>
        <p:spPr>
          <a:xfrm>
            <a:off x="2593482" y="4002684"/>
            <a:ext cx="2256000" cy="4712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 algn="ctr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 algn="ct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5" name="Inhaltsplatzhalter 5"/>
          <p:cNvSpPr>
            <a:spLocks noGrp="1"/>
          </p:cNvSpPr>
          <p:nvPr>
            <p:ph sz="quarter" idx="36" hasCustomPrompt="1"/>
          </p:nvPr>
        </p:nvSpPr>
        <p:spPr>
          <a:xfrm>
            <a:off x="4945219" y="4002684"/>
            <a:ext cx="2256000" cy="4712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 algn="ctr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 algn="ct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6" name="Inhaltsplatzhalter 5"/>
          <p:cNvSpPr>
            <a:spLocks noGrp="1"/>
          </p:cNvSpPr>
          <p:nvPr>
            <p:ph sz="quarter" idx="37" hasCustomPrompt="1"/>
          </p:nvPr>
        </p:nvSpPr>
        <p:spPr>
          <a:xfrm>
            <a:off x="7296956" y="4002684"/>
            <a:ext cx="2256000" cy="4712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 algn="ctr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 algn="ct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7" name="Inhaltsplatzhalter 5"/>
          <p:cNvSpPr>
            <a:spLocks noGrp="1"/>
          </p:cNvSpPr>
          <p:nvPr>
            <p:ph sz="quarter" idx="38" hasCustomPrompt="1"/>
          </p:nvPr>
        </p:nvSpPr>
        <p:spPr>
          <a:xfrm>
            <a:off x="9648695" y="4002684"/>
            <a:ext cx="2256000" cy="4712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 algn="ctr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 algn="ct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DE0541FD-442F-456F-9B07-696584E3636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D5E22BD5-F680-4634-808F-474FE0BCCC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381458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25" hasCustomPrompt="1"/>
          </p:nvPr>
        </p:nvSpPr>
        <p:spPr>
          <a:xfrm>
            <a:off x="664183" y="1620000"/>
            <a:ext cx="1758747" cy="175874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noProof="0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noProof="0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28" hasCustomPrompt="1"/>
          </p:nvPr>
        </p:nvSpPr>
        <p:spPr>
          <a:xfrm>
            <a:off x="180000" y="3395149"/>
            <a:ext cx="2727113" cy="545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60863" indent="-16086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7061" indent="-118530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9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1" name="Bildplatzhalter 4"/>
          <p:cNvSpPr>
            <a:spLocks noGrp="1"/>
          </p:cNvSpPr>
          <p:nvPr>
            <p:ph type="pic" sz="quarter" idx="29" hasCustomPrompt="1"/>
          </p:nvPr>
        </p:nvSpPr>
        <p:spPr>
          <a:xfrm>
            <a:off x="4610626" y="1620000"/>
            <a:ext cx="1758747" cy="175874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2" name="Inhaltsplatzhalter 5"/>
          <p:cNvSpPr>
            <a:spLocks noGrp="1"/>
          </p:cNvSpPr>
          <p:nvPr>
            <p:ph sz="quarter" idx="30" hasCustomPrompt="1"/>
          </p:nvPr>
        </p:nvSpPr>
        <p:spPr>
          <a:xfrm>
            <a:off x="4126443" y="3392450"/>
            <a:ext cx="2727113" cy="545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60863" indent="-16086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7061" indent="-118530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9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3" name="Bildplatzhalter 4"/>
          <p:cNvSpPr>
            <a:spLocks noGrp="1"/>
          </p:cNvSpPr>
          <p:nvPr>
            <p:ph type="pic" sz="quarter" idx="31" hasCustomPrompt="1"/>
          </p:nvPr>
        </p:nvSpPr>
        <p:spPr>
          <a:xfrm>
            <a:off x="8557070" y="1620000"/>
            <a:ext cx="1758747" cy="175874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4" name="Inhaltsplatzhalter 5"/>
          <p:cNvSpPr>
            <a:spLocks noGrp="1"/>
          </p:cNvSpPr>
          <p:nvPr>
            <p:ph sz="quarter" idx="32" hasCustomPrompt="1"/>
          </p:nvPr>
        </p:nvSpPr>
        <p:spPr>
          <a:xfrm>
            <a:off x="8072887" y="3393800"/>
            <a:ext cx="2727113" cy="545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60863" indent="-16086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7061" indent="-118530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9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D12D3191-04D2-4D7D-8DAE-9E5F899732A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64183" y="4138641"/>
            <a:ext cx="1758747" cy="175874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noProof="0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noProof="0" dirty="0"/>
          </a:p>
        </p:txBody>
      </p:sp>
      <p:sp>
        <p:nvSpPr>
          <p:cNvPr id="24" name="Inhaltsplatzhalter 5">
            <a:extLst>
              <a:ext uri="{FF2B5EF4-FFF2-40B4-BE49-F238E27FC236}">
                <a16:creationId xmlns:a16="http://schemas.microsoft.com/office/drawing/2014/main" id="{A316CC3A-9A75-47FC-A609-535DC3860C49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80000" y="5947790"/>
            <a:ext cx="2727113" cy="545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60863" indent="-16086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7061" indent="-118530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9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3AC8BEC9-E692-4346-A990-617B3FE296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10626" y="4138641"/>
            <a:ext cx="1758747" cy="175874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F683BA33-A44D-4AD0-BDCB-A9FC11067203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4126443" y="5945092"/>
            <a:ext cx="2727113" cy="545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60863" indent="-16086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7061" indent="-118530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9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EF323B6-A9AC-4375-9137-F80D2906129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557070" y="4138641"/>
            <a:ext cx="1758747" cy="175874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8" name="Inhaltsplatzhalter 5">
            <a:extLst>
              <a:ext uri="{FF2B5EF4-FFF2-40B4-BE49-F238E27FC236}">
                <a16:creationId xmlns:a16="http://schemas.microsoft.com/office/drawing/2014/main" id="{D05B0345-E554-45A7-8036-18F7FC8BA8C3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072887" y="5945092"/>
            <a:ext cx="2727113" cy="545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60863" indent="-16086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37061" indent="-118530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9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BE4AF86D-5550-4780-AD63-B7E7869CDD7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282DB333-7B8E-4A98-83A6-E243C5C6436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251694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5"/>
          <p:cNvSpPr>
            <a:spLocks noGrp="1"/>
          </p:cNvSpPr>
          <p:nvPr>
            <p:ph sz="quarter" idx="27" hasCustomPrompt="1"/>
          </p:nvPr>
        </p:nvSpPr>
        <p:spPr>
          <a:xfrm>
            <a:off x="3256654" y="1620000"/>
            <a:ext cx="7543346" cy="497445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Inhaltsplatzhalter 5"/>
          <p:cNvSpPr>
            <a:spLocks noGrp="1"/>
          </p:cNvSpPr>
          <p:nvPr>
            <p:ph sz="quarter" idx="28" hasCustomPrompt="1"/>
          </p:nvPr>
        </p:nvSpPr>
        <p:spPr>
          <a:xfrm>
            <a:off x="3256654" y="4356000"/>
            <a:ext cx="7543346" cy="216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DDA91927-38E3-4626-8984-B314D87529EB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256654" y="2156723"/>
            <a:ext cx="7543346" cy="216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358CBD9E-8A54-4B18-AEF4-3E3CCDCACEC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C126783C-F96D-47C3-9DA5-D391808B1C8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F47A5B44-5D66-46E1-8DF8-F73048699D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29566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77562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5"/>
          <p:cNvSpPr>
            <a:spLocks noGrp="1"/>
          </p:cNvSpPr>
          <p:nvPr>
            <p:ph sz="quarter" idx="29" hasCustomPrompt="1"/>
          </p:nvPr>
        </p:nvSpPr>
        <p:spPr>
          <a:xfrm>
            <a:off x="8388000" y="1620000"/>
            <a:ext cx="2412000" cy="241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30" hasCustomPrompt="1"/>
          </p:nvPr>
        </p:nvSpPr>
        <p:spPr>
          <a:xfrm>
            <a:off x="8388000" y="4104000"/>
            <a:ext cx="2412000" cy="241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BCA80D6E-5C46-43B8-BA17-BFFE26F19E7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216325" y="1620000"/>
            <a:ext cx="5075905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2A7CDFAF-0484-43F9-99ED-DC8E24F547A6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216325" y="4104000"/>
            <a:ext cx="5075905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9EA9E501-EED3-45F6-9487-0BEDBEC174A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29566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E36DCF17-744B-4E2D-AEC1-9F94A625AA9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C7C38A4F-8D74-4B9B-AF54-C7815A656C5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823298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EB2843D-C483-4F42-8D49-A3C27AFA7D1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60000" y="1620000"/>
            <a:ext cx="1980000" cy="19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DDA2C85C-A245-4E07-B5FE-7C3B0FAF4B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500000" y="1620000"/>
            <a:ext cx="1980000" cy="19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DFC83D01-2054-4507-8B3D-B1D290EE7C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40000" y="1620000"/>
            <a:ext cx="1980000" cy="19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86A4734-535E-4073-9869-508CAFE5917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0000" y="1620000"/>
            <a:ext cx="1980000" cy="19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0B1EFF26-79D5-4E79-8819-A583CDC040D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820000" y="1620000"/>
            <a:ext cx="1980000" cy="19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8" name="Inhaltsplatzhalter 5">
            <a:extLst>
              <a:ext uri="{FF2B5EF4-FFF2-40B4-BE49-F238E27FC236}">
                <a16:creationId xmlns:a16="http://schemas.microsoft.com/office/drawing/2014/main" id="{635A4C0A-5930-42F2-998F-359F2F5520D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80000" y="3852000"/>
            <a:ext cx="1980000" cy="266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9" name="Inhaltsplatzhalter 5">
            <a:extLst>
              <a:ext uri="{FF2B5EF4-FFF2-40B4-BE49-F238E27FC236}">
                <a16:creationId xmlns:a16="http://schemas.microsoft.com/office/drawing/2014/main" id="{D4D9FB79-E184-445A-A5F0-376F01AAAA32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340000" y="3852000"/>
            <a:ext cx="1980000" cy="266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0" name="Inhaltsplatzhalter 5">
            <a:extLst>
              <a:ext uri="{FF2B5EF4-FFF2-40B4-BE49-F238E27FC236}">
                <a16:creationId xmlns:a16="http://schemas.microsoft.com/office/drawing/2014/main" id="{22C39CA0-370D-4A85-A5C0-15D126E169B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500000" y="3852000"/>
            <a:ext cx="1980000" cy="266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1" name="Inhaltsplatzhalter 5">
            <a:extLst>
              <a:ext uri="{FF2B5EF4-FFF2-40B4-BE49-F238E27FC236}">
                <a16:creationId xmlns:a16="http://schemas.microsoft.com/office/drawing/2014/main" id="{12C94EA3-5F94-4579-B208-C3A8055A738A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660000" y="3852000"/>
            <a:ext cx="1980000" cy="266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C76F144D-62BB-43A0-9E09-31F4626545C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8820000" y="3852000"/>
            <a:ext cx="1980000" cy="266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333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48AE6FCD-A032-45CB-8F73-0142DD34EF1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3672908E-BA6D-4933-8D90-3594665E5C8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751818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EB2843D-C483-4F42-8D49-A3C27AFA7D1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80000" y="1620000"/>
            <a:ext cx="2520000" cy="252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DDA2C85C-A245-4E07-B5FE-7C3B0FAF4B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80000" y="1620000"/>
            <a:ext cx="2520000" cy="252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DFC83D01-2054-4507-8B3D-B1D290EE7C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80000" y="1620000"/>
            <a:ext cx="2520000" cy="252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86A4734-535E-4073-9869-508CAFE5917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0000" y="1620000"/>
            <a:ext cx="2520000" cy="252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BD00FA22-0FB7-4401-A820-52FF36321B0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80000" y="4201916"/>
            <a:ext cx="2520000" cy="552909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21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ct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5692025D-D5E5-4C14-B47F-9FC888E7D9C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880000" y="4201916"/>
            <a:ext cx="2520000" cy="552909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21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ct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4" name="Inhaltsplatzhalter 5">
            <a:extLst>
              <a:ext uri="{FF2B5EF4-FFF2-40B4-BE49-F238E27FC236}">
                <a16:creationId xmlns:a16="http://schemas.microsoft.com/office/drawing/2014/main" id="{F4602E5B-D9A8-4CFA-BDE6-B932B343BD1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580000" y="4201916"/>
            <a:ext cx="2520000" cy="552909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21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ct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6DD7C8E6-8E32-4188-BA29-BAA7313F87CE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280000" y="4201916"/>
            <a:ext cx="2520000" cy="552909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2133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279393" indent="0" algn="ctr"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6821" indent="0" 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C332EED2-1CD1-4CD1-8745-160184C3437D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80000" y="4819055"/>
            <a:ext cx="10620000" cy="1696945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E8985A2A-1247-436D-8F0E-239614979AC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5">
            <a:extLst>
              <a:ext uri="{FF2B5EF4-FFF2-40B4-BE49-F238E27FC236}">
                <a16:creationId xmlns:a16="http://schemas.microsoft.com/office/drawing/2014/main" id="{0A810388-0E68-49DA-99B8-C0D34F7A91F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4400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B454B7ED-AA66-492A-9B05-AAB1F58B79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8000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35BB078-9666-4AF4-9D92-95003086F8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8000" y="4112662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C83A1199-A98F-4984-B052-ACD292F4308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1" y="1620000"/>
            <a:ext cx="8100000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E9B15CC3-B2C3-441C-9191-95F655A4553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0CBB3020-0C8B-42BC-A1F1-4E0444961DB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25988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77ADD16B-EBCF-46E1-B560-E49B0BB6CF3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248657" y="1559568"/>
            <a:ext cx="4482685" cy="4482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1350D6-4ACA-4533-A1E2-1F41591387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0000" y="1620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marL="0" indent="0" algn="r">
              <a:lnSpc>
                <a:spcPct val="100000"/>
              </a:lnSpc>
              <a:buFont typeface="Wingdings" panose="05000000000000000000" pitchFamily="2" charset="2"/>
              <a:buNone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067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6BD0E9A-08F3-44A5-9B26-A9F1011601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0000" y="3618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C236141-D510-414D-91D5-11975BF38D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80000" y="4617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54937340-C2E4-4DE9-8601-A4BDBD632D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80000" y="5616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DB1086B-1048-4F5F-B363-A0B809863E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80000" y="2619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35F71F05-A26A-4C00-B3AA-C8EE4A867C3C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2872000" y="1620000"/>
            <a:ext cx="235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DF3A285F-C823-4B43-8E5B-ADAEFDBC7D98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5756000" y="1620000"/>
            <a:ext cx="235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8153DAB8-8B05-4375-B1DB-C7AADED9D8EC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2872000" y="5616000"/>
            <a:ext cx="235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558D9D3E-CBB0-4B5F-B332-74B27290B926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5756000" y="5616000"/>
            <a:ext cx="235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31E30EEA-B1C6-4C05-AEF7-B1DE623E966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640000" y="1620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marL="0" indent="0" algn="r">
              <a:lnSpc>
                <a:spcPct val="100000"/>
              </a:lnSpc>
              <a:buFont typeface="Wingdings" panose="05000000000000000000" pitchFamily="2" charset="2"/>
              <a:buNone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067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endParaRPr lang="de-DE" dirty="0"/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C10B3783-F085-4536-B25D-023548B6F32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8640000" y="3618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CD81AEF6-26F2-4572-B1BE-700083E79621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8640000" y="4617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5806E2A4-A855-47C7-8717-5FCF30AA6E7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640000" y="5616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CFC66808-1AE3-47EB-B935-A8D02285414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8640000" y="2619000"/>
            <a:ext cx="2160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54000" rIns="54000" bIns="54000" anchor="ctr">
            <a:normAutofit/>
          </a:bodyPr>
          <a:lstStyle>
            <a:lvl1pPr algn="r"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326CEF8D-ED70-4BBF-A057-45E64A0042E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0" name="Inhaltsplatzhalter 5">
            <a:extLst>
              <a:ext uri="{FF2B5EF4-FFF2-40B4-BE49-F238E27FC236}">
                <a16:creationId xmlns:a16="http://schemas.microsoft.com/office/drawing/2014/main" id="{8C4BEE36-9B53-4EBA-95CD-61DDB921D30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809471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991131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8" name="Inhaltsplatzhalter 5"/>
          <p:cNvSpPr>
            <a:spLocks noGrp="1"/>
          </p:cNvSpPr>
          <p:nvPr>
            <p:ph sz="quarter" idx="48" hasCustomPrompt="1"/>
          </p:nvPr>
        </p:nvSpPr>
        <p:spPr>
          <a:xfrm>
            <a:off x="814527" y="269958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9" name="Bildplatzhalter 4"/>
          <p:cNvSpPr>
            <a:spLocks noGrp="1"/>
          </p:cNvSpPr>
          <p:nvPr>
            <p:ph type="pic" sz="quarter" idx="49" hasCustomPrompt="1"/>
          </p:nvPr>
        </p:nvSpPr>
        <p:spPr>
          <a:xfrm>
            <a:off x="2702416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80" name="Inhaltsplatzhalter 5"/>
          <p:cNvSpPr>
            <a:spLocks noGrp="1"/>
          </p:cNvSpPr>
          <p:nvPr>
            <p:ph sz="quarter" idx="50" hasCustomPrompt="1"/>
          </p:nvPr>
        </p:nvSpPr>
        <p:spPr>
          <a:xfrm>
            <a:off x="2526988" y="2704009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1" name="Bildplatzhalter 4"/>
          <p:cNvSpPr>
            <a:spLocks noGrp="1"/>
          </p:cNvSpPr>
          <p:nvPr>
            <p:ph type="pic" sz="quarter" idx="51" hasCustomPrompt="1"/>
          </p:nvPr>
        </p:nvSpPr>
        <p:spPr>
          <a:xfrm>
            <a:off x="4413701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09" name="Inhaltsplatzhalter 5"/>
          <p:cNvSpPr>
            <a:spLocks noGrp="1"/>
          </p:cNvSpPr>
          <p:nvPr>
            <p:ph sz="quarter" idx="65" hasCustomPrompt="1"/>
          </p:nvPr>
        </p:nvSpPr>
        <p:spPr>
          <a:xfrm rot="16200000">
            <a:off x="-223370" y="2089056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Inhaltsplatzhalter 5">
            <a:extLst>
              <a:ext uri="{FF2B5EF4-FFF2-40B4-BE49-F238E27FC236}">
                <a16:creationId xmlns:a16="http://schemas.microsoft.com/office/drawing/2014/main" id="{2EC3B918-0541-46E1-97A0-54044433A9EA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237097" y="269958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2" name="Bildplatzhalter 4">
            <a:extLst>
              <a:ext uri="{FF2B5EF4-FFF2-40B4-BE49-F238E27FC236}">
                <a16:creationId xmlns:a16="http://schemas.microsoft.com/office/drawing/2014/main" id="{0F2A96C2-6B6F-4EB5-BA46-6008652879CC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1131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3" name="Inhaltsplatzhalter 5">
            <a:extLst>
              <a:ext uri="{FF2B5EF4-FFF2-40B4-BE49-F238E27FC236}">
                <a16:creationId xmlns:a16="http://schemas.microsoft.com/office/drawing/2014/main" id="{A3894877-AC9D-4345-AA6F-A41154F92626}"/>
              </a:ext>
            </a:extLst>
          </p:cNvPr>
          <p:cNvSpPr>
            <a:spLocks noGrp="1"/>
          </p:cNvSpPr>
          <p:nvPr>
            <p:ph sz="quarter" idx="94" hasCustomPrompt="1"/>
          </p:nvPr>
        </p:nvSpPr>
        <p:spPr>
          <a:xfrm>
            <a:off x="814527" y="4382204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4" name="Bildplatzhalter 4">
            <a:extLst>
              <a:ext uri="{FF2B5EF4-FFF2-40B4-BE49-F238E27FC236}">
                <a16:creationId xmlns:a16="http://schemas.microsoft.com/office/drawing/2014/main" id="{3E63B227-1F73-4303-8396-03171241AE2C}"/>
              </a:ext>
            </a:extLst>
          </p:cNvPr>
          <p:cNvSpPr>
            <a:spLocks noGrp="1"/>
          </p:cNvSpPr>
          <p:nvPr>
            <p:ph type="pic" sz="quarter" idx="95" hasCustomPrompt="1"/>
          </p:nvPr>
        </p:nvSpPr>
        <p:spPr>
          <a:xfrm>
            <a:off x="2702416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5" name="Inhaltsplatzhalter 5">
            <a:extLst>
              <a:ext uri="{FF2B5EF4-FFF2-40B4-BE49-F238E27FC236}">
                <a16:creationId xmlns:a16="http://schemas.microsoft.com/office/drawing/2014/main" id="{90F774E3-C416-4ED4-B55E-39ECC5A03259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2526988" y="4386625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6" name="Bildplatzhalter 4">
            <a:extLst>
              <a:ext uri="{FF2B5EF4-FFF2-40B4-BE49-F238E27FC236}">
                <a16:creationId xmlns:a16="http://schemas.microsoft.com/office/drawing/2014/main" id="{23B86001-2741-45E4-A2E3-58785E423D8B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4413701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7" name="Inhaltsplatzhalter 5">
            <a:extLst>
              <a:ext uri="{FF2B5EF4-FFF2-40B4-BE49-F238E27FC236}">
                <a16:creationId xmlns:a16="http://schemas.microsoft.com/office/drawing/2014/main" id="{024DA966-9922-449C-A90A-FBFF8ED9C47F}"/>
              </a:ext>
            </a:extLst>
          </p:cNvPr>
          <p:cNvSpPr>
            <a:spLocks noGrp="1"/>
          </p:cNvSpPr>
          <p:nvPr>
            <p:ph sz="quarter" idx="98" hasCustomPrompt="1"/>
          </p:nvPr>
        </p:nvSpPr>
        <p:spPr>
          <a:xfrm rot="16200000">
            <a:off x="-223370" y="3771672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8" name="Inhaltsplatzhalter 5">
            <a:extLst>
              <a:ext uri="{FF2B5EF4-FFF2-40B4-BE49-F238E27FC236}">
                <a16:creationId xmlns:a16="http://schemas.microsoft.com/office/drawing/2014/main" id="{4C6068E4-1E29-4B7E-A8AE-7BAED7AEB5A8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4237097" y="4382204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9" name="Bildplatzhalter 4">
            <a:extLst>
              <a:ext uri="{FF2B5EF4-FFF2-40B4-BE49-F238E27FC236}">
                <a16:creationId xmlns:a16="http://schemas.microsoft.com/office/drawing/2014/main" id="{A466AB91-1C76-477F-9BF9-FB0B4F8BDEBE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991131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0" name="Inhaltsplatzhalter 5">
            <a:extLst>
              <a:ext uri="{FF2B5EF4-FFF2-40B4-BE49-F238E27FC236}">
                <a16:creationId xmlns:a16="http://schemas.microsoft.com/office/drawing/2014/main" id="{21BC9AA3-9F72-47F7-953C-F30D6F1116F0}"/>
              </a:ext>
            </a:extLst>
          </p:cNvPr>
          <p:cNvSpPr>
            <a:spLocks noGrp="1"/>
          </p:cNvSpPr>
          <p:nvPr>
            <p:ph sz="quarter" idx="101" hasCustomPrompt="1"/>
          </p:nvPr>
        </p:nvSpPr>
        <p:spPr>
          <a:xfrm>
            <a:off x="814527" y="606384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1" name="Bildplatzhalter 4">
            <a:extLst>
              <a:ext uri="{FF2B5EF4-FFF2-40B4-BE49-F238E27FC236}">
                <a16:creationId xmlns:a16="http://schemas.microsoft.com/office/drawing/2014/main" id="{D38529E9-59E3-4004-9187-1CAE7B45C31B}"/>
              </a:ext>
            </a:extLst>
          </p:cNvPr>
          <p:cNvSpPr>
            <a:spLocks noGrp="1"/>
          </p:cNvSpPr>
          <p:nvPr>
            <p:ph type="pic" sz="quarter" idx="102" hasCustomPrompt="1"/>
          </p:nvPr>
        </p:nvSpPr>
        <p:spPr>
          <a:xfrm>
            <a:off x="2702416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2" name="Inhaltsplatzhalter 5">
            <a:extLst>
              <a:ext uri="{FF2B5EF4-FFF2-40B4-BE49-F238E27FC236}">
                <a16:creationId xmlns:a16="http://schemas.microsoft.com/office/drawing/2014/main" id="{3B924AFF-FA9B-4A83-856A-2624D3621F9F}"/>
              </a:ext>
            </a:extLst>
          </p:cNvPr>
          <p:cNvSpPr>
            <a:spLocks noGrp="1"/>
          </p:cNvSpPr>
          <p:nvPr>
            <p:ph sz="quarter" idx="103" hasCustomPrompt="1"/>
          </p:nvPr>
        </p:nvSpPr>
        <p:spPr>
          <a:xfrm>
            <a:off x="2526988" y="6068269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3" name="Bildplatzhalter 4">
            <a:extLst>
              <a:ext uri="{FF2B5EF4-FFF2-40B4-BE49-F238E27FC236}">
                <a16:creationId xmlns:a16="http://schemas.microsoft.com/office/drawing/2014/main" id="{16678F20-04B7-46F6-AC14-3914174CD246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4413701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4" name="Inhaltsplatzhalter 5">
            <a:extLst>
              <a:ext uri="{FF2B5EF4-FFF2-40B4-BE49-F238E27FC236}">
                <a16:creationId xmlns:a16="http://schemas.microsoft.com/office/drawing/2014/main" id="{05CDB89F-7C10-47FD-B8BA-61177F767AD3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 rot="16200000">
            <a:off x="-223370" y="5453316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5" name="Inhaltsplatzhalter 5">
            <a:extLst>
              <a:ext uri="{FF2B5EF4-FFF2-40B4-BE49-F238E27FC236}">
                <a16:creationId xmlns:a16="http://schemas.microsoft.com/office/drawing/2014/main" id="{D15EBFBC-16D2-45E1-A4BC-B56FB8A67E6E}"/>
              </a:ext>
            </a:extLst>
          </p:cNvPr>
          <p:cNvSpPr>
            <a:spLocks noGrp="1"/>
          </p:cNvSpPr>
          <p:nvPr>
            <p:ph sz="quarter" idx="106" hasCustomPrompt="1"/>
          </p:nvPr>
        </p:nvSpPr>
        <p:spPr>
          <a:xfrm>
            <a:off x="4237097" y="606384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6" name="Bildplatzhalter 4">
            <a:extLst>
              <a:ext uri="{FF2B5EF4-FFF2-40B4-BE49-F238E27FC236}">
                <a16:creationId xmlns:a16="http://schemas.microsoft.com/office/drawing/2014/main" id="{6264ADD9-24C5-45BC-8138-800C6742FF37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6957087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7" name="Inhaltsplatzhalter 5">
            <a:extLst>
              <a:ext uri="{FF2B5EF4-FFF2-40B4-BE49-F238E27FC236}">
                <a16:creationId xmlns:a16="http://schemas.microsoft.com/office/drawing/2014/main" id="{C3507141-56E2-4B97-88EB-8889D145652B}"/>
              </a:ext>
            </a:extLst>
          </p:cNvPr>
          <p:cNvSpPr>
            <a:spLocks noGrp="1"/>
          </p:cNvSpPr>
          <p:nvPr>
            <p:ph sz="quarter" idx="108" hasCustomPrompt="1"/>
          </p:nvPr>
        </p:nvSpPr>
        <p:spPr>
          <a:xfrm>
            <a:off x="6780483" y="269958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2" name="Bildplatzhalter 4">
            <a:extLst>
              <a:ext uri="{FF2B5EF4-FFF2-40B4-BE49-F238E27FC236}">
                <a16:creationId xmlns:a16="http://schemas.microsoft.com/office/drawing/2014/main" id="{AE62B5AA-A92B-40D9-B50F-6E7A3885526A}"/>
              </a:ext>
            </a:extLst>
          </p:cNvPr>
          <p:cNvSpPr>
            <a:spLocks noGrp="1"/>
          </p:cNvSpPr>
          <p:nvPr>
            <p:ph type="pic" sz="quarter" idx="109" hasCustomPrompt="1"/>
          </p:nvPr>
        </p:nvSpPr>
        <p:spPr>
          <a:xfrm>
            <a:off x="8668372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83" name="Inhaltsplatzhalter 5">
            <a:extLst>
              <a:ext uri="{FF2B5EF4-FFF2-40B4-BE49-F238E27FC236}">
                <a16:creationId xmlns:a16="http://schemas.microsoft.com/office/drawing/2014/main" id="{C10FB477-4B45-4EB2-B3DD-771CB8B5278F}"/>
              </a:ext>
            </a:extLst>
          </p:cNvPr>
          <p:cNvSpPr>
            <a:spLocks noGrp="1"/>
          </p:cNvSpPr>
          <p:nvPr>
            <p:ph sz="quarter" idx="110" hasCustomPrompt="1"/>
          </p:nvPr>
        </p:nvSpPr>
        <p:spPr>
          <a:xfrm>
            <a:off x="8492944" y="2704009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0" name="Bildplatzhalter 4">
            <a:extLst>
              <a:ext uri="{FF2B5EF4-FFF2-40B4-BE49-F238E27FC236}">
                <a16:creationId xmlns:a16="http://schemas.microsoft.com/office/drawing/2014/main" id="{00A0CABC-34C6-4902-88B1-4ED0101AC1E8}"/>
              </a:ext>
            </a:extLst>
          </p:cNvPr>
          <p:cNvSpPr>
            <a:spLocks noGrp="1"/>
          </p:cNvSpPr>
          <p:nvPr>
            <p:ph type="pic" sz="quarter" idx="111" hasCustomPrompt="1"/>
          </p:nvPr>
        </p:nvSpPr>
        <p:spPr>
          <a:xfrm>
            <a:off x="10379657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20" name="Inhaltsplatzhalter 5">
            <a:extLst>
              <a:ext uri="{FF2B5EF4-FFF2-40B4-BE49-F238E27FC236}">
                <a16:creationId xmlns:a16="http://schemas.microsoft.com/office/drawing/2014/main" id="{CE85911D-1186-4F1D-B6F0-C7BE60FEFD77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>
          <a:xfrm rot="16200000">
            <a:off x="5742586" y="2089056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1" name="Inhaltsplatzhalter 5">
            <a:extLst>
              <a:ext uri="{FF2B5EF4-FFF2-40B4-BE49-F238E27FC236}">
                <a16:creationId xmlns:a16="http://schemas.microsoft.com/office/drawing/2014/main" id="{82DBF7CB-22E3-4CB6-8F6E-BE1A0F7F2B35}"/>
              </a:ext>
            </a:extLst>
          </p:cNvPr>
          <p:cNvSpPr>
            <a:spLocks noGrp="1"/>
          </p:cNvSpPr>
          <p:nvPr>
            <p:ph sz="quarter" idx="113" hasCustomPrompt="1"/>
          </p:nvPr>
        </p:nvSpPr>
        <p:spPr>
          <a:xfrm>
            <a:off x="10203053" y="269958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3" name="Bildplatzhalter 4">
            <a:extLst>
              <a:ext uri="{FF2B5EF4-FFF2-40B4-BE49-F238E27FC236}">
                <a16:creationId xmlns:a16="http://schemas.microsoft.com/office/drawing/2014/main" id="{78376192-0E69-4D22-A6CD-F31B9B7466D7}"/>
              </a:ext>
            </a:extLst>
          </p:cNvPr>
          <p:cNvSpPr>
            <a:spLocks noGrp="1"/>
          </p:cNvSpPr>
          <p:nvPr>
            <p:ph type="pic" sz="quarter" idx="115" hasCustomPrompt="1"/>
          </p:nvPr>
        </p:nvSpPr>
        <p:spPr>
          <a:xfrm>
            <a:off x="6957087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24" name="Inhaltsplatzhalter 5">
            <a:extLst>
              <a:ext uri="{FF2B5EF4-FFF2-40B4-BE49-F238E27FC236}">
                <a16:creationId xmlns:a16="http://schemas.microsoft.com/office/drawing/2014/main" id="{7251076C-B7DD-4E19-8A1E-CECB11ED7338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780483" y="4382204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5" name="Bildplatzhalter 4">
            <a:extLst>
              <a:ext uri="{FF2B5EF4-FFF2-40B4-BE49-F238E27FC236}">
                <a16:creationId xmlns:a16="http://schemas.microsoft.com/office/drawing/2014/main" id="{CCB83EDA-4699-410E-8185-366B8333ED25}"/>
              </a:ext>
            </a:extLst>
          </p:cNvPr>
          <p:cNvSpPr>
            <a:spLocks noGrp="1"/>
          </p:cNvSpPr>
          <p:nvPr>
            <p:ph type="pic" sz="quarter" idx="117" hasCustomPrompt="1"/>
          </p:nvPr>
        </p:nvSpPr>
        <p:spPr>
          <a:xfrm>
            <a:off x="8668372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26" name="Inhaltsplatzhalter 5">
            <a:extLst>
              <a:ext uri="{FF2B5EF4-FFF2-40B4-BE49-F238E27FC236}">
                <a16:creationId xmlns:a16="http://schemas.microsoft.com/office/drawing/2014/main" id="{10FD8CFC-9C44-4E2C-94C2-6F8A7A6E3321}"/>
              </a:ext>
            </a:extLst>
          </p:cNvPr>
          <p:cNvSpPr>
            <a:spLocks noGrp="1"/>
          </p:cNvSpPr>
          <p:nvPr>
            <p:ph sz="quarter" idx="118" hasCustomPrompt="1"/>
          </p:nvPr>
        </p:nvSpPr>
        <p:spPr>
          <a:xfrm>
            <a:off x="8492944" y="4386625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7" name="Bildplatzhalter 4">
            <a:extLst>
              <a:ext uri="{FF2B5EF4-FFF2-40B4-BE49-F238E27FC236}">
                <a16:creationId xmlns:a16="http://schemas.microsoft.com/office/drawing/2014/main" id="{0B1004A6-0578-4835-99C7-D4CBBC163025}"/>
              </a:ext>
            </a:extLst>
          </p:cNvPr>
          <p:cNvSpPr>
            <a:spLocks noGrp="1"/>
          </p:cNvSpPr>
          <p:nvPr>
            <p:ph type="pic" sz="quarter" idx="119" hasCustomPrompt="1"/>
          </p:nvPr>
        </p:nvSpPr>
        <p:spPr>
          <a:xfrm>
            <a:off x="10379657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28" name="Inhaltsplatzhalter 5">
            <a:extLst>
              <a:ext uri="{FF2B5EF4-FFF2-40B4-BE49-F238E27FC236}">
                <a16:creationId xmlns:a16="http://schemas.microsoft.com/office/drawing/2014/main" id="{74043A96-50A4-4C7D-A645-A88DB29BE2D7}"/>
              </a:ext>
            </a:extLst>
          </p:cNvPr>
          <p:cNvSpPr>
            <a:spLocks noGrp="1"/>
          </p:cNvSpPr>
          <p:nvPr>
            <p:ph sz="quarter" idx="120" hasCustomPrompt="1"/>
          </p:nvPr>
        </p:nvSpPr>
        <p:spPr>
          <a:xfrm rot="16200000">
            <a:off x="5742586" y="3771672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9" name="Inhaltsplatzhalter 5">
            <a:extLst>
              <a:ext uri="{FF2B5EF4-FFF2-40B4-BE49-F238E27FC236}">
                <a16:creationId xmlns:a16="http://schemas.microsoft.com/office/drawing/2014/main" id="{05EEF764-D97B-4866-8F8B-06DD205DDDEC}"/>
              </a:ext>
            </a:extLst>
          </p:cNvPr>
          <p:cNvSpPr>
            <a:spLocks noGrp="1"/>
          </p:cNvSpPr>
          <p:nvPr>
            <p:ph sz="quarter" idx="121" hasCustomPrompt="1"/>
          </p:nvPr>
        </p:nvSpPr>
        <p:spPr>
          <a:xfrm>
            <a:off x="10203053" y="4382204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0" name="Bildplatzhalter 4">
            <a:extLst>
              <a:ext uri="{FF2B5EF4-FFF2-40B4-BE49-F238E27FC236}">
                <a16:creationId xmlns:a16="http://schemas.microsoft.com/office/drawing/2014/main" id="{EE9BE385-20A6-425A-82EE-8D01D5C21C7B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6957087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1" name="Inhaltsplatzhalter 5">
            <a:extLst>
              <a:ext uri="{FF2B5EF4-FFF2-40B4-BE49-F238E27FC236}">
                <a16:creationId xmlns:a16="http://schemas.microsoft.com/office/drawing/2014/main" id="{7ABEF3EA-9FCF-414A-9703-5952E9E7B663}"/>
              </a:ext>
            </a:extLst>
          </p:cNvPr>
          <p:cNvSpPr>
            <a:spLocks noGrp="1"/>
          </p:cNvSpPr>
          <p:nvPr>
            <p:ph sz="quarter" idx="123" hasCustomPrompt="1"/>
          </p:nvPr>
        </p:nvSpPr>
        <p:spPr>
          <a:xfrm>
            <a:off x="6780483" y="606384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2" name="Bildplatzhalter 4">
            <a:extLst>
              <a:ext uri="{FF2B5EF4-FFF2-40B4-BE49-F238E27FC236}">
                <a16:creationId xmlns:a16="http://schemas.microsoft.com/office/drawing/2014/main" id="{FB7C6B76-933D-4658-8094-7C9B8A455054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8668372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3" name="Inhaltsplatzhalter 5">
            <a:extLst>
              <a:ext uri="{FF2B5EF4-FFF2-40B4-BE49-F238E27FC236}">
                <a16:creationId xmlns:a16="http://schemas.microsoft.com/office/drawing/2014/main" id="{468AF047-7D26-4BF5-99CE-408A9BBD0178}"/>
              </a:ext>
            </a:extLst>
          </p:cNvPr>
          <p:cNvSpPr>
            <a:spLocks noGrp="1"/>
          </p:cNvSpPr>
          <p:nvPr>
            <p:ph sz="quarter" idx="125" hasCustomPrompt="1"/>
          </p:nvPr>
        </p:nvSpPr>
        <p:spPr>
          <a:xfrm>
            <a:off x="8492944" y="6068269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4" name="Bildplatzhalter 4">
            <a:extLst>
              <a:ext uri="{FF2B5EF4-FFF2-40B4-BE49-F238E27FC236}">
                <a16:creationId xmlns:a16="http://schemas.microsoft.com/office/drawing/2014/main" id="{B7700DF7-9AD7-4734-ADC6-39017481B62B}"/>
              </a:ext>
            </a:extLst>
          </p:cNvPr>
          <p:cNvSpPr>
            <a:spLocks noGrp="1"/>
          </p:cNvSpPr>
          <p:nvPr>
            <p:ph type="pic" sz="quarter" idx="126" hasCustomPrompt="1"/>
          </p:nvPr>
        </p:nvSpPr>
        <p:spPr>
          <a:xfrm>
            <a:off x="10379657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5" name="Inhaltsplatzhalter 5">
            <a:extLst>
              <a:ext uri="{FF2B5EF4-FFF2-40B4-BE49-F238E27FC236}">
                <a16:creationId xmlns:a16="http://schemas.microsoft.com/office/drawing/2014/main" id="{E8F62760-D212-4E51-8E14-75E06B891A04}"/>
              </a:ext>
            </a:extLst>
          </p:cNvPr>
          <p:cNvSpPr>
            <a:spLocks noGrp="1"/>
          </p:cNvSpPr>
          <p:nvPr>
            <p:ph sz="quarter" idx="127" hasCustomPrompt="1"/>
          </p:nvPr>
        </p:nvSpPr>
        <p:spPr>
          <a:xfrm rot="16200000">
            <a:off x="5742586" y="5453316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6" name="Inhaltsplatzhalter 5">
            <a:extLst>
              <a:ext uri="{FF2B5EF4-FFF2-40B4-BE49-F238E27FC236}">
                <a16:creationId xmlns:a16="http://schemas.microsoft.com/office/drawing/2014/main" id="{D750B479-F137-4BBD-B8C5-64F590147A6D}"/>
              </a:ext>
            </a:extLst>
          </p:cNvPr>
          <p:cNvSpPr>
            <a:spLocks noGrp="1"/>
          </p:cNvSpPr>
          <p:nvPr>
            <p:ph sz="quarter" idx="128" hasCustomPrompt="1"/>
          </p:nvPr>
        </p:nvSpPr>
        <p:spPr>
          <a:xfrm>
            <a:off x="10203053" y="606384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7" name="Inhaltsplatzhalter 5">
            <a:extLst>
              <a:ext uri="{FF2B5EF4-FFF2-40B4-BE49-F238E27FC236}">
                <a16:creationId xmlns:a16="http://schemas.microsoft.com/office/drawing/2014/main" id="{4A1FAF1E-01EB-4032-86A8-3B893AD34B1A}"/>
              </a:ext>
            </a:extLst>
          </p:cNvPr>
          <p:cNvSpPr>
            <a:spLocks noGrp="1"/>
          </p:cNvSpPr>
          <p:nvPr>
            <p:ph sz="quarter" idx="129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8" name="Inhaltsplatzhalter 5">
            <a:extLst>
              <a:ext uri="{FF2B5EF4-FFF2-40B4-BE49-F238E27FC236}">
                <a16:creationId xmlns:a16="http://schemas.microsoft.com/office/drawing/2014/main" id="{B51E7449-3551-48C0-9F9C-3B9DC909CFE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549818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9" name="Inhaltsplatzhalter 5">
            <a:extLst>
              <a:ext uri="{FF2B5EF4-FFF2-40B4-BE49-F238E27FC236}">
                <a16:creationId xmlns:a16="http://schemas.microsoft.com/office/drawing/2014/main" id="{116E2F88-F907-4ED9-989A-EAB34F8AA068}"/>
              </a:ext>
            </a:extLst>
          </p:cNvPr>
          <p:cNvSpPr>
            <a:spLocks noGrp="1"/>
          </p:cNvSpPr>
          <p:nvPr>
            <p:ph sz="quarter" idx="130" hasCustomPrompt="1"/>
          </p:nvPr>
        </p:nvSpPr>
        <p:spPr>
          <a:xfrm>
            <a:off x="6289453" y="1080000"/>
            <a:ext cx="549818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697402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BB0B53BE-1F7F-4896-A48C-12EE460531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91131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D10E6C17-9E69-4C91-AA4F-918154FA80AA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814527" y="269958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11F10812-969E-417C-9236-DF9AF775C78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702416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7" name="Inhaltsplatzhalter 5">
            <a:extLst>
              <a:ext uri="{FF2B5EF4-FFF2-40B4-BE49-F238E27FC236}">
                <a16:creationId xmlns:a16="http://schemas.microsoft.com/office/drawing/2014/main" id="{FA70307B-4B3A-46E6-A1D3-2B867F941BE2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526988" y="2704009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125AE346-6321-4344-BE5E-486505167E5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13701" y="154218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9" name="Inhaltsplatzhalter 5">
            <a:extLst>
              <a:ext uri="{FF2B5EF4-FFF2-40B4-BE49-F238E27FC236}">
                <a16:creationId xmlns:a16="http://schemas.microsoft.com/office/drawing/2014/main" id="{0DDA6362-4603-4979-BE76-0D70F256D850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 rot="16200000">
            <a:off x="-223370" y="2089056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0" name="Inhaltsplatzhalter 5">
            <a:extLst>
              <a:ext uri="{FF2B5EF4-FFF2-40B4-BE49-F238E27FC236}">
                <a16:creationId xmlns:a16="http://schemas.microsoft.com/office/drawing/2014/main" id="{28490145-0192-4ABE-95FF-8C6F09A9FCAC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237097" y="269958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2" name="Bildplatzhalter 4">
            <a:extLst>
              <a:ext uri="{FF2B5EF4-FFF2-40B4-BE49-F238E27FC236}">
                <a16:creationId xmlns:a16="http://schemas.microsoft.com/office/drawing/2014/main" id="{32C2A4D2-461D-4E99-B1C5-CC6DC28AB1CC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1131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33" name="Inhaltsplatzhalter 5">
            <a:extLst>
              <a:ext uri="{FF2B5EF4-FFF2-40B4-BE49-F238E27FC236}">
                <a16:creationId xmlns:a16="http://schemas.microsoft.com/office/drawing/2014/main" id="{631DE319-6C42-4324-B4EF-3A697B81EC30}"/>
              </a:ext>
            </a:extLst>
          </p:cNvPr>
          <p:cNvSpPr>
            <a:spLocks noGrp="1"/>
          </p:cNvSpPr>
          <p:nvPr>
            <p:ph sz="quarter" idx="94" hasCustomPrompt="1"/>
          </p:nvPr>
        </p:nvSpPr>
        <p:spPr>
          <a:xfrm>
            <a:off x="814527" y="4382204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4" name="Bildplatzhalter 4">
            <a:extLst>
              <a:ext uri="{FF2B5EF4-FFF2-40B4-BE49-F238E27FC236}">
                <a16:creationId xmlns:a16="http://schemas.microsoft.com/office/drawing/2014/main" id="{D14B9492-C4A7-40A0-A081-119C935AC022}"/>
              </a:ext>
            </a:extLst>
          </p:cNvPr>
          <p:cNvSpPr>
            <a:spLocks noGrp="1"/>
          </p:cNvSpPr>
          <p:nvPr>
            <p:ph type="pic" sz="quarter" idx="95" hasCustomPrompt="1"/>
          </p:nvPr>
        </p:nvSpPr>
        <p:spPr>
          <a:xfrm>
            <a:off x="2702416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35" name="Inhaltsplatzhalter 5">
            <a:extLst>
              <a:ext uri="{FF2B5EF4-FFF2-40B4-BE49-F238E27FC236}">
                <a16:creationId xmlns:a16="http://schemas.microsoft.com/office/drawing/2014/main" id="{2504A054-552C-4F78-9DC9-6161F7DF76BA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2526988" y="4386625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917EF218-37FA-4A59-872B-9BEB098506E4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4413701" y="3224805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37" name="Inhaltsplatzhalter 5">
            <a:extLst>
              <a:ext uri="{FF2B5EF4-FFF2-40B4-BE49-F238E27FC236}">
                <a16:creationId xmlns:a16="http://schemas.microsoft.com/office/drawing/2014/main" id="{9983AA67-31BF-4EC2-BAE1-8EC3402553EB}"/>
              </a:ext>
            </a:extLst>
          </p:cNvPr>
          <p:cNvSpPr>
            <a:spLocks noGrp="1"/>
          </p:cNvSpPr>
          <p:nvPr>
            <p:ph sz="quarter" idx="98" hasCustomPrompt="1"/>
          </p:nvPr>
        </p:nvSpPr>
        <p:spPr>
          <a:xfrm rot="16200000">
            <a:off x="-223370" y="3771672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8" name="Inhaltsplatzhalter 5">
            <a:extLst>
              <a:ext uri="{FF2B5EF4-FFF2-40B4-BE49-F238E27FC236}">
                <a16:creationId xmlns:a16="http://schemas.microsoft.com/office/drawing/2014/main" id="{AE742DDE-56BD-4B05-9B14-C99FD7B9E8D6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4237097" y="4382204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B6A3C2F7-97F9-4695-AC8E-05EDAD343AA3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991131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0" name="Inhaltsplatzhalter 5">
            <a:extLst>
              <a:ext uri="{FF2B5EF4-FFF2-40B4-BE49-F238E27FC236}">
                <a16:creationId xmlns:a16="http://schemas.microsoft.com/office/drawing/2014/main" id="{C0786188-C416-479C-B872-DA2F552C6FF4}"/>
              </a:ext>
            </a:extLst>
          </p:cNvPr>
          <p:cNvSpPr>
            <a:spLocks noGrp="1"/>
          </p:cNvSpPr>
          <p:nvPr>
            <p:ph sz="quarter" idx="101" hasCustomPrompt="1"/>
          </p:nvPr>
        </p:nvSpPr>
        <p:spPr>
          <a:xfrm>
            <a:off x="814527" y="606384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1" name="Bildplatzhalter 4">
            <a:extLst>
              <a:ext uri="{FF2B5EF4-FFF2-40B4-BE49-F238E27FC236}">
                <a16:creationId xmlns:a16="http://schemas.microsoft.com/office/drawing/2014/main" id="{8F697522-4333-428A-BC0B-F4720A783C23}"/>
              </a:ext>
            </a:extLst>
          </p:cNvPr>
          <p:cNvSpPr>
            <a:spLocks noGrp="1"/>
          </p:cNvSpPr>
          <p:nvPr>
            <p:ph type="pic" sz="quarter" idx="102" hasCustomPrompt="1"/>
          </p:nvPr>
        </p:nvSpPr>
        <p:spPr>
          <a:xfrm>
            <a:off x="2702416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2" name="Inhaltsplatzhalter 5">
            <a:extLst>
              <a:ext uri="{FF2B5EF4-FFF2-40B4-BE49-F238E27FC236}">
                <a16:creationId xmlns:a16="http://schemas.microsoft.com/office/drawing/2014/main" id="{56DBE22D-1D41-4AE4-852C-60BB9DC1F6A3}"/>
              </a:ext>
            </a:extLst>
          </p:cNvPr>
          <p:cNvSpPr>
            <a:spLocks noGrp="1"/>
          </p:cNvSpPr>
          <p:nvPr>
            <p:ph sz="quarter" idx="103" hasCustomPrompt="1"/>
          </p:nvPr>
        </p:nvSpPr>
        <p:spPr>
          <a:xfrm>
            <a:off x="2526988" y="6068269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3" name="Bildplatzhalter 4">
            <a:extLst>
              <a:ext uri="{FF2B5EF4-FFF2-40B4-BE49-F238E27FC236}">
                <a16:creationId xmlns:a16="http://schemas.microsoft.com/office/drawing/2014/main" id="{92F92172-97F2-46BB-BA91-135383BF6DAA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4413701" y="4906449"/>
            <a:ext cx="1152000" cy="115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4" name="Inhaltsplatzhalter 5">
            <a:extLst>
              <a:ext uri="{FF2B5EF4-FFF2-40B4-BE49-F238E27FC236}">
                <a16:creationId xmlns:a16="http://schemas.microsoft.com/office/drawing/2014/main" id="{6EC6B545-2FDB-4FC4-A101-86AC78A625C4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 rot="16200000">
            <a:off x="-223370" y="5453316"/>
            <a:ext cx="1573735" cy="4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  <a:defRPr sz="1067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5" name="Inhaltsplatzhalter 5">
            <a:extLst>
              <a:ext uri="{FF2B5EF4-FFF2-40B4-BE49-F238E27FC236}">
                <a16:creationId xmlns:a16="http://schemas.microsoft.com/office/drawing/2014/main" id="{F38C2D4D-C8EC-42EB-8292-29A9F008A8C9}"/>
              </a:ext>
            </a:extLst>
          </p:cNvPr>
          <p:cNvSpPr>
            <a:spLocks noGrp="1"/>
          </p:cNvSpPr>
          <p:nvPr>
            <p:ph sz="quarter" idx="106" hasCustomPrompt="1"/>
          </p:nvPr>
        </p:nvSpPr>
        <p:spPr>
          <a:xfrm>
            <a:off x="4237097" y="6063848"/>
            <a:ext cx="1505208" cy="411913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marL="95248" indent="-95248" algn="l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800" i="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7" name="Inhaltsplatzhalter 5">
            <a:extLst>
              <a:ext uri="{FF2B5EF4-FFF2-40B4-BE49-F238E27FC236}">
                <a16:creationId xmlns:a16="http://schemas.microsoft.com/office/drawing/2014/main" id="{7B0C092C-27A0-4995-BDC2-7DFC176F8FE4}"/>
              </a:ext>
            </a:extLst>
          </p:cNvPr>
          <p:cNvSpPr>
            <a:spLocks noGrp="1"/>
          </p:cNvSpPr>
          <p:nvPr>
            <p:ph sz="quarter" idx="108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8" name="Inhaltsplatzhalter 5">
            <a:extLst>
              <a:ext uri="{FF2B5EF4-FFF2-40B4-BE49-F238E27FC236}">
                <a16:creationId xmlns:a16="http://schemas.microsoft.com/office/drawing/2014/main" id="{F6327CAB-125F-4A53-9A05-5F755824484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549818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9583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992A35C3-6FF1-43BF-98CE-542C752CF70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9B311B50-2D3D-4649-8812-3F17AC2AD1A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56B9DC12-7500-42EF-8839-DA21A444F3E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805701" y="1620000"/>
            <a:ext cx="7994299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EAC6D289-01AB-4693-80DE-1819902F90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000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B06FF08C-E8AF-4997-98E6-AC4465C7B74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805701" y="4104000"/>
            <a:ext cx="7994299" cy="2412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BA873E6-D6F7-45CB-99F3-4333335F4F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80000" y="4104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39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ildplatzhalter 4">
            <a:extLst>
              <a:ext uri="{FF2B5EF4-FFF2-40B4-BE49-F238E27FC236}">
                <a16:creationId xmlns:a16="http://schemas.microsoft.com/office/drawing/2014/main" id="{DF8B7F04-E388-4904-954E-200954C652D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6183" y="4917654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53" name="Bildplatzhalter 4">
            <a:extLst>
              <a:ext uri="{FF2B5EF4-FFF2-40B4-BE49-F238E27FC236}">
                <a16:creationId xmlns:a16="http://schemas.microsoft.com/office/drawing/2014/main" id="{9B0A346A-7F9B-43B6-A5A6-13E75C490EB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903680" y="4917654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1" name="Bildplatzhalter 4">
            <a:extLst>
              <a:ext uri="{FF2B5EF4-FFF2-40B4-BE49-F238E27FC236}">
                <a16:creationId xmlns:a16="http://schemas.microsoft.com/office/drawing/2014/main" id="{40AD65E7-93AD-46D7-A726-0C95FA2C996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21177" y="4917654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9" name="Bildplatzhalter 4">
            <a:extLst>
              <a:ext uri="{FF2B5EF4-FFF2-40B4-BE49-F238E27FC236}">
                <a16:creationId xmlns:a16="http://schemas.microsoft.com/office/drawing/2014/main" id="{7D8DF747-A33E-4948-8136-D8A4208F0FB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138674" y="4917654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2" name="Inhaltsplatzhalter 5">
            <a:extLst>
              <a:ext uri="{FF2B5EF4-FFF2-40B4-BE49-F238E27FC236}">
                <a16:creationId xmlns:a16="http://schemas.microsoft.com/office/drawing/2014/main" id="{6FA7DBE4-1E09-433E-8B70-8F6F7C18235D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6534000" y="4917654"/>
            <a:ext cx="4266000" cy="12600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2" name="Inhaltsplatzhalter 5">
            <a:extLst>
              <a:ext uri="{FF2B5EF4-FFF2-40B4-BE49-F238E27FC236}">
                <a16:creationId xmlns:a16="http://schemas.microsoft.com/office/drawing/2014/main" id="{A63602B5-BFB0-499E-97AC-6E38E22CD11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180000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3" name="Inhaltsplatzhalter 5">
            <a:extLst>
              <a:ext uri="{FF2B5EF4-FFF2-40B4-BE49-F238E27FC236}">
                <a16:creationId xmlns:a16="http://schemas.microsoft.com/office/drawing/2014/main" id="{D8B8ADD7-6896-4636-A705-4D1163472F72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5048674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4" name="Inhaltsplatzhalter 5">
            <a:extLst>
              <a:ext uri="{FF2B5EF4-FFF2-40B4-BE49-F238E27FC236}">
                <a16:creationId xmlns:a16="http://schemas.microsoft.com/office/drawing/2014/main" id="{D842B58F-CBA3-446C-9ACC-24FF7415F7B8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1802891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85" name="Inhaltsplatzhalter 5">
            <a:extLst>
              <a:ext uri="{FF2B5EF4-FFF2-40B4-BE49-F238E27FC236}">
                <a16:creationId xmlns:a16="http://schemas.microsoft.com/office/drawing/2014/main" id="{F883917F-1519-4D8D-89DC-32977249E060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425782" y="6228135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40" name="Inhaltsplatzhalter 5">
            <a:extLst>
              <a:ext uri="{FF2B5EF4-FFF2-40B4-BE49-F238E27FC236}">
                <a16:creationId xmlns:a16="http://schemas.microsoft.com/office/drawing/2014/main" id="{DB6A23E9-652A-405D-8117-BFBEA989D989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2" name="Inhaltsplatzhalter 5">
            <a:extLst>
              <a:ext uri="{FF2B5EF4-FFF2-40B4-BE49-F238E27FC236}">
                <a16:creationId xmlns:a16="http://schemas.microsoft.com/office/drawing/2014/main" id="{DF484C88-F22A-4C8B-9380-C695C76286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0" name="Bildplatzhalter 4">
            <a:extLst>
              <a:ext uri="{FF2B5EF4-FFF2-40B4-BE49-F238E27FC236}">
                <a16:creationId xmlns:a16="http://schemas.microsoft.com/office/drawing/2014/main" id="{589C18D7-B8B5-4D8F-9A19-3898AA3E5338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5138674" y="1620000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3" name="Bildplatzhalter 4">
            <a:extLst>
              <a:ext uri="{FF2B5EF4-FFF2-40B4-BE49-F238E27FC236}">
                <a16:creationId xmlns:a16="http://schemas.microsoft.com/office/drawing/2014/main" id="{78350347-B648-4C36-BF4F-90CFB276F8B2}"/>
              </a:ext>
            </a:extLst>
          </p:cNvPr>
          <p:cNvSpPr>
            <a:spLocks noGrp="1"/>
          </p:cNvSpPr>
          <p:nvPr>
            <p:ph type="pic" sz="quarter" idx="95" hasCustomPrompt="1"/>
          </p:nvPr>
        </p:nvSpPr>
        <p:spPr>
          <a:xfrm>
            <a:off x="286183" y="1620000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4" name="Bildplatzhalter 4">
            <a:extLst>
              <a:ext uri="{FF2B5EF4-FFF2-40B4-BE49-F238E27FC236}">
                <a16:creationId xmlns:a16="http://schemas.microsoft.com/office/drawing/2014/main" id="{81A4C6ED-CCAA-4209-9077-62758783A69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1903680" y="1620000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6" name="Bildplatzhalter 4">
            <a:extLst>
              <a:ext uri="{FF2B5EF4-FFF2-40B4-BE49-F238E27FC236}">
                <a16:creationId xmlns:a16="http://schemas.microsoft.com/office/drawing/2014/main" id="{D8DC0DB4-ED0C-4D4F-8E40-D6B1125E7F2B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3521177" y="1620000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0" name="Inhaltsplatzhalter 5">
            <a:extLst>
              <a:ext uri="{FF2B5EF4-FFF2-40B4-BE49-F238E27FC236}">
                <a16:creationId xmlns:a16="http://schemas.microsoft.com/office/drawing/2014/main" id="{EADCD7DE-CA77-4286-AC50-5E6590614931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180000" y="2930481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91" name="Inhaltsplatzhalter 5">
            <a:extLst>
              <a:ext uri="{FF2B5EF4-FFF2-40B4-BE49-F238E27FC236}">
                <a16:creationId xmlns:a16="http://schemas.microsoft.com/office/drawing/2014/main" id="{A88516A1-2713-4BA6-9797-7CF2EEA90492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5048674" y="2930481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92" name="Inhaltsplatzhalter 5">
            <a:extLst>
              <a:ext uri="{FF2B5EF4-FFF2-40B4-BE49-F238E27FC236}">
                <a16:creationId xmlns:a16="http://schemas.microsoft.com/office/drawing/2014/main" id="{33A3D931-3FD2-4894-9DA3-D2F52A7C763D}"/>
              </a:ext>
            </a:extLst>
          </p:cNvPr>
          <p:cNvSpPr>
            <a:spLocks noGrp="1"/>
          </p:cNvSpPr>
          <p:nvPr>
            <p:ph sz="quarter" idx="101" hasCustomPrompt="1"/>
          </p:nvPr>
        </p:nvSpPr>
        <p:spPr>
          <a:xfrm>
            <a:off x="1802891" y="2930481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93" name="Inhaltsplatzhalter 5">
            <a:extLst>
              <a:ext uri="{FF2B5EF4-FFF2-40B4-BE49-F238E27FC236}">
                <a16:creationId xmlns:a16="http://schemas.microsoft.com/office/drawing/2014/main" id="{0752CBF8-96CB-42B9-98CA-60ED370C0D7A}"/>
              </a:ext>
            </a:extLst>
          </p:cNvPr>
          <p:cNvSpPr>
            <a:spLocks noGrp="1"/>
          </p:cNvSpPr>
          <p:nvPr>
            <p:ph sz="quarter" idx="102" hasCustomPrompt="1"/>
          </p:nvPr>
        </p:nvSpPr>
        <p:spPr>
          <a:xfrm>
            <a:off x="3425782" y="2930481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94" name="Bildplatzhalter 4">
            <a:extLst>
              <a:ext uri="{FF2B5EF4-FFF2-40B4-BE49-F238E27FC236}">
                <a16:creationId xmlns:a16="http://schemas.microsoft.com/office/drawing/2014/main" id="{0AE9BF46-5B2A-4569-949E-CCAEDAB473C7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286183" y="3268827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5" name="Bildplatzhalter 4">
            <a:extLst>
              <a:ext uri="{FF2B5EF4-FFF2-40B4-BE49-F238E27FC236}">
                <a16:creationId xmlns:a16="http://schemas.microsoft.com/office/drawing/2014/main" id="{28FEFD92-620A-4C21-9B06-AD8DEDC87DE5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1903680" y="3268827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6" name="Bildplatzhalter 4">
            <a:extLst>
              <a:ext uri="{FF2B5EF4-FFF2-40B4-BE49-F238E27FC236}">
                <a16:creationId xmlns:a16="http://schemas.microsoft.com/office/drawing/2014/main" id="{56AA24C3-D1FB-4194-8ADC-A18A4767282E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3521177" y="3268827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7" name="Bildplatzhalter 4">
            <a:extLst>
              <a:ext uri="{FF2B5EF4-FFF2-40B4-BE49-F238E27FC236}">
                <a16:creationId xmlns:a16="http://schemas.microsoft.com/office/drawing/2014/main" id="{8FCFF200-3739-4D1A-BD70-AE806A09E941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5138674" y="3268827"/>
            <a:ext cx="1260000" cy="126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667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8" name="Inhaltsplatzhalter 5">
            <a:extLst>
              <a:ext uri="{FF2B5EF4-FFF2-40B4-BE49-F238E27FC236}">
                <a16:creationId xmlns:a16="http://schemas.microsoft.com/office/drawing/2014/main" id="{17543DD7-00A9-4F40-808F-7CFF0305B3BC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6534000" y="3268827"/>
            <a:ext cx="4266000" cy="12600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9" name="Inhaltsplatzhalter 5">
            <a:extLst>
              <a:ext uri="{FF2B5EF4-FFF2-40B4-BE49-F238E27FC236}">
                <a16:creationId xmlns:a16="http://schemas.microsoft.com/office/drawing/2014/main" id="{0B9EE55D-632E-4223-9649-C5B5567ECCBA}"/>
              </a:ext>
            </a:extLst>
          </p:cNvPr>
          <p:cNvSpPr>
            <a:spLocks noGrp="1"/>
          </p:cNvSpPr>
          <p:nvPr>
            <p:ph sz="quarter" idx="108" hasCustomPrompt="1"/>
          </p:nvPr>
        </p:nvSpPr>
        <p:spPr>
          <a:xfrm>
            <a:off x="180000" y="457930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100" name="Inhaltsplatzhalter 5">
            <a:extLst>
              <a:ext uri="{FF2B5EF4-FFF2-40B4-BE49-F238E27FC236}">
                <a16:creationId xmlns:a16="http://schemas.microsoft.com/office/drawing/2014/main" id="{6B77D94B-4CE3-4EAC-8C48-7EE2890B6D13}"/>
              </a:ext>
            </a:extLst>
          </p:cNvPr>
          <p:cNvSpPr>
            <a:spLocks noGrp="1"/>
          </p:cNvSpPr>
          <p:nvPr>
            <p:ph sz="quarter" idx="109" hasCustomPrompt="1"/>
          </p:nvPr>
        </p:nvSpPr>
        <p:spPr>
          <a:xfrm>
            <a:off x="5048674" y="457930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101" name="Inhaltsplatzhalter 5">
            <a:extLst>
              <a:ext uri="{FF2B5EF4-FFF2-40B4-BE49-F238E27FC236}">
                <a16:creationId xmlns:a16="http://schemas.microsoft.com/office/drawing/2014/main" id="{31A16885-E608-456E-95BE-D91E3647ADBA}"/>
              </a:ext>
            </a:extLst>
          </p:cNvPr>
          <p:cNvSpPr>
            <a:spLocks noGrp="1"/>
          </p:cNvSpPr>
          <p:nvPr>
            <p:ph sz="quarter" idx="110" hasCustomPrompt="1"/>
          </p:nvPr>
        </p:nvSpPr>
        <p:spPr>
          <a:xfrm>
            <a:off x="1802891" y="457930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102" name="Inhaltsplatzhalter 5">
            <a:extLst>
              <a:ext uri="{FF2B5EF4-FFF2-40B4-BE49-F238E27FC236}">
                <a16:creationId xmlns:a16="http://schemas.microsoft.com/office/drawing/2014/main" id="{073AEDC5-7E5A-4BAA-B491-F341E750C883}"/>
              </a:ext>
            </a:extLst>
          </p:cNvPr>
          <p:cNvSpPr>
            <a:spLocks noGrp="1"/>
          </p:cNvSpPr>
          <p:nvPr>
            <p:ph sz="quarter" idx="111" hasCustomPrompt="1"/>
          </p:nvPr>
        </p:nvSpPr>
        <p:spPr>
          <a:xfrm>
            <a:off x="3425782" y="4579308"/>
            <a:ext cx="1440000" cy="287865"/>
          </a:xfrm>
          <a:prstGeom prst="rect">
            <a:avLst/>
          </a:prstGeom>
          <a:effectLst/>
        </p:spPr>
        <p:txBody>
          <a:bodyPr tIns="36000" bIns="36000" anchor="t" anchorCtr="0">
            <a:normAutofit/>
          </a:bodyPr>
          <a:lstStyle>
            <a:lvl1pPr algn="ctr">
              <a:lnSpc>
                <a:spcPct val="100000"/>
              </a:lnSpc>
              <a:defRPr lang="de-DE" sz="800" b="1" i="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Clr>
                <a:schemeClr val="accent1"/>
              </a:buClr>
              <a:buSzPct val="130000"/>
              <a:buFont typeface="Arial Black" panose="020B0A04020102020204" pitchFamily="34" charset="0"/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103" name="Inhaltsplatzhalter 5">
            <a:extLst>
              <a:ext uri="{FF2B5EF4-FFF2-40B4-BE49-F238E27FC236}">
                <a16:creationId xmlns:a16="http://schemas.microsoft.com/office/drawing/2014/main" id="{7F3C104E-5A09-4D99-98E0-3A7E816ECC9D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>
          <a:xfrm>
            <a:off x="6534184" y="1620000"/>
            <a:ext cx="4265816" cy="12600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29501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4364887" y="4164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8" hasCustomPrompt="1"/>
          </p:nvPr>
        </p:nvSpPr>
        <p:spPr>
          <a:xfrm>
            <a:off x="4364887" y="5436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64887" y="1620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78F166A2-1EFE-4478-97D2-EF4914A8F47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64887" y="2892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64CD99A-9AD8-4162-9976-C3DEF7655D6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4094662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CCA54F7-A165-42D3-A61F-E99AB43DCB7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AEF4AEEB-E111-46BD-8838-87AB581681E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5264887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BA4B5E22-C30C-5B59-7552-FA641E449C9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19763" y="4164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20D452F4-723A-27BF-653F-7B1F11A067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19763" y="5436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BED20DC8-4FBA-29F0-B0AF-443FB3DB127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19763" y="1620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AE866A48-B7B0-09F2-FE37-4B6396D04C7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19763" y="2892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B34C0B73-7E76-4FC4-C170-E2D6990FACE2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534876" y="1620000"/>
            <a:ext cx="4094662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C351FA94-F3A8-7ED1-C422-3541C19A38C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535113" y="1080000"/>
            <a:ext cx="5264887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191657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BA84F1CE-A8BB-4BF3-9B6C-93078109883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748000" y="1620000"/>
            <a:ext cx="2052000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5976000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F5E6D970-4397-45EE-9BF7-EEE5D73882E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BFB38CA-31EC-44F3-8B09-4057329E5B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A163EA8-1275-1276-8402-7EFD663D63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1205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BF8C7875-D1A5-193C-32A8-9478E51E1D9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61205" y="4104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57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5"/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4572000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F5E6D970-4397-45EE-9BF7-EEE5D73882E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BFB38CA-31EC-44F3-8B09-4057329E5B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A163EA8-1275-1276-8402-7EFD663D63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8000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BF8C7875-D1A5-193C-32A8-9478E51E1D9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388000" y="4104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D5676CFD-ADB8-7C4B-61EB-1A1E1192A9F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847418" y="1620000"/>
            <a:ext cx="3456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07690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7082840" y="4932000"/>
            <a:ext cx="1584000" cy="1584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7082840" y="1620000"/>
            <a:ext cx="1584000" cy="1584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78F166A2-1EFE-4478-97D2-EF4914A8F47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82840" y="3276000"/>
            <a:ext cx="1584000" cy="1584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64CD99A-9AD8-4162-9976-C3DEF7655D6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79999" y="1620000"/>
            <a:ext cx="6824484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E92F7E2B-9330-4CAD-B1A5-D9620DA116C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9D52C452-AC96-4CF2-91ED-2503E309EF3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BAAE8DC4-51DE-8370-8DB0-7E682699780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748000" y="1620000"/>
            <a:ext cx="2052000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625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64CD99A-9AD8-4162-9976-C3DEF7655D6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79998" y="1620000"/>
            <a:ext cx="6013953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E92F7E2B-9330-4CAD-B1A5-D9620DA116C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9D52C452-AC96-4CF2-91ED-2503E309EF3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BAAE8DC4-51DE-8370-8DB0-7E682699780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748000" y="1620000"/>
            <a:ext cx="2052000" cy="489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EE54057E-ABE9-CF93-A139-546B4E8E9D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4976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B8D09EA-C230-DB89-55BD-C728A06FF0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64976" y="4104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65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9720000" y="4164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8" hasCustomPrompt="1"/>
          </p:nvPr>
        </p:nvSpPr>
        <p:spPr>
          <a:xfrm>
            <a:off x="9720000" y="5436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9720000" y="1620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78F166A2-1EFE-4478-97D2-EF4914A8F47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0000" y="2892000"/>
            <a:ext cx="1080000" cy="1080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64CD99A-9AD8-4162-9976-C3DEF7655D6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9432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CCA54F7-A165-42D3-A61F-E99AB43DCB7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AEF4AEEB-E111-46BD-8838-87AB581681E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776576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2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9216000" y="4932000"/>
            <a:ext cx="1584000" cy="1584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9216000" y="1620000"/>
            <a:ext cx="1584000" cy="1584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78F166A2-1EFE-4478-97D2-EF4914A8F47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16000" y="3276000"/>
            <a:ext cx="1584000" cy="1584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2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64CD99A-9AD8-4162-9976-C3DEF7655D6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79999" y="1620000"/>
            <a:ext cx="8928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E92F7E2B-9330-4CAD-B1A5-D9620DA116C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9D52C452-AC96-4CF2-91ED-2503E309EF3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77544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8381632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8" hasCustomPrompt="1"/>
          </p:nvPr>
        </p:nvSpPr>
        <p:spPr>
          <a:xfrm>
            <a:off x="8381632" y="4104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5914098" y="1620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24" hasCustomPrompt="1"/>
          </p:nvPr>
        </p:nvSpPr>
        <p:spPr>
          <a:xfrm>
            <a:off x="5914098" y="4104000"/>
            <a:ext cx="2412000" cy="2412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de-DE" sz="1600" dirty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de-DE" dirty="0"/>
              <a:t>Anwendungsbild einfügen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6A7802B-E869-414D-A330-653593DA81B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0000" y="1620000"/>
            <a:ext cx="566835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8663A3EF-934A-46CE-806A-8BC65E169A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39799722-6715-4EF4-8901-1BB11A78311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5779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439F4B6D-4EEC-4214-A16A-900585E2F16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620000"/>
            <a:ext cx="5220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364873-90EA-4049-A4DE-CAE09AAAD20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580000" y="1620000"/>
            <a:ext cx="5220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D636873-5966-4948-A839-AC957DCDADC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97CFC1AE-1CE4-45B0-856A-4131C9E71AD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7680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E21B20BE-E897-4048-9C17-61B620FC9F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5867999"/>
            <a:ext cx="5220000" cy="64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A0EA4A40-C52F-4018-8A57-4729117A582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80000" y="5867999"/>
            <a:ext cx="5220000" cy="64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121EA047-3AF4-42FB-AACE-1AC5777422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80000" y="1619999"/>
            <a:ext cx="5220000" cy="415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257A35A7-1008-4DEB-965E-07A3F0D1911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580000" y="1620000"/>
            <a:ext cx="5220000" cy="4158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DB2C91CA-56BA-49C6-BFD7-C368ECF257F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CC03B401-11C3-4892-8D29-55C0F096011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406942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1A542C-4575-4AA6-AA09-6E7E21FDE142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80000" y="1620000"/>
            <a:ext cx="6840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1E37AC6-25EA-4995-9EE5-CF0E46A4CD9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00000" y="1620000"/>
            <a:ext cx="3600000" cy="4896000"/>
          </a:xfrm>
          <a:prstGeom prst="rect">
            <a:avLst/>
          </a:prstGeom>
        </p:spPr>
        <p:txBody>
          <a:bodyPr>
            <a:normAutofit/>
          </a:bodyPr>
          <a:lstStyle>
            <a:lvl1pPr marL="279393" indent="-279393">
              <a:lnSpc>
                <a:spcPct val="100000"/>
              </a:lnSpc>
              <a:buClr>
                <a:schemeClr val="accent1"/>
              </a:buClr>
              <a:buSzPct val="130000"/>
              <a:buFont typeface="Arial Black" panose="020B0A04020102020204" pitchFamily="34" charset="0"/>
              <a:buChar char="■"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lnSpc>
                <a:spcPct val="10000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■"/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632868" indent="-146047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200"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CABEDCA8-DE96-4E5D-A969-F15F7B5A581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80000" y="180000"/>
            <a:ext cx="10620000" cy="720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22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718F95CA-47A6-48D5-8F9F-310E5256AEE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0000" y="1080000"/>
            <a:ext cx="10620000" cy="39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F0000"/>
              </a:buClr>
              <a:buSzPct val="130000"/>
              <a:buFont typeface="Arial Black" panose="020B0A04020102020204" pitchFamily="34" charset="0"/>
              <a:buNone/>
              <a:defRPr sz="1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82588" indent="-203195">
              <a:buClr>
                <a:srgbClr val="FF0000"/>
              </a:buClr>
              <a:buSzPct val="110000"/>
              <a:buFont typeface="Arial" panose="020B0604020202020204" pitchFamily="34" charset="0"/>
              <a:buChar char="■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2868" indent="-146047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 Black" panose="020B0A04020102020204" pitchFamily="34" charset="0"/>
              <a:buChar char="■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09855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2D075F6-2CB7-08B8-31EE-6076170A411D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93" y="180000"/>
            <a:ext cx="1076093" cy="3703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3F554FA-09FB-96E8-A086-45BC9102CD70}"/>
              </a:ext>
            </a:extLst>
          </p:cNvPr>
          <p:cNvSpPr txBox="1"/>
          <p:nvPr userDrawn="1"/>
        </p:nvSpPr>
        <p:spPr>
          <a:xfrm>
            <a:off x="11675268" y="6624000"/>
            <a:ext cx="36657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defPPr>
              <a:defRPr lang="de-DE"/>
            </a:defPPr>
            <a:lvl1pPr>
              <a:defRPr sz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lvl="0" algn="r"/>
            <a:fld id="{D2B89A58-981E-43FE-AAA5-D45C20AAE1A6}" type="slidenum">
              <a:rPr lang="de-DE" sz="80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lvl="0" algn="r"/>
              <a:t>‹#›</a:t>
            </a:fld>
            <a:endParaRPr lang="de-DE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99195A9-4C5B-5A31-9A57-72824EBBCCCE}"/>
              </a:ext>
            </a:extLst>
          </p:cNvPr>
          <p:cNvCxnSpPr>
            <a:cxnSpLocks/>
          </p:cNvCxnSpPr>
          <p:nvPr userDrawn="1"/>
        </p:nvCxnSpPr>
        <p:spPr>
          <a:xfrm>
            <a:off x="180000" y="972000"/>
            <a:ext cx="10658055" cy="0"/>
          </a:xfrm>
          <a:prstGeom prst="line">
            <a:avLst/>
          </a:prstGeom>
          <a:ln w="952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AC5225F-D643-C4C2-1841-BDD160FBDD72}"/>
              </a:ext>
            </a:extLst>
          </p:cNvPr>
          <p:cNvCxnSpPr>
            <a:cxnSpLocks/>
          </p:cNvCxnSpPr>
          <p:nvPr userDrawn="1"/>
        </p:nvCxnSpPr>
        <p:spPr>
          <a:xfrm>
            <a:off x="180000" y="6579092"/>
            <a:ext cx="1186660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0CC9B2D-4B91-CA33-D543-739827A80CF9}"/>
              </a:ext>
            </a:extLst>
          </p:cNvPr>
          <p:cNvSpPr txBox="1">
            <a:spLocks/>
          </p:cNvSpPr>
          <p:nvPr userDrawn="1"/>
        </p:nvSpPr>
        <p:spPr>
          <a:xfrm>
            <a:off x="5681662" y="6624000"/>
            <a:ext cx="5856621" cy="1846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SATA GmbH &amp; Co. KG ©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2002-2025 - Copyright SATA GmbH &amp; Co. KG, Kornwestheim, Germany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endParaRPr lang="de-DE" sz="800" baseline="0" dirty="0">
              <a:latin typeface="Arial Narrow" panose="020B0606020202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070E4F5-33EE-767B-7ACF-1261B78F5BD5}"/>
              </a:ext>
            </a:extLst>
          </p:cNvPr>
          <p:cNvSpPr txBox="1">
            <a:spLocks/>
          </p:cNvSpPr>
          <p:nvPr userDrawn="1"/>
        </p:nvSpPr>
        <p:spPr>
          <a:xfrm>
            <a:off x="10930693" y="888107"/>
            <a:ext cx="1142820" cy="13280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CATEGORY</a:t>
            </a:r>
            <a:endParaRPr lang="de-DE" sz="75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85F9FCF-CA97-3117-D5EE-97EA2675B020}"/>
              </a:ext>
            </a:extLst>
          </p:cNvPr>
          <p:cNvSpPr/>
          <p:nvPr userDrawn="1"/>
        </p:nvSpPr>
        <p:spPr>
          <a:xfrm>
            <a:off x="11934786" y="1082532"/>
            <a:ext cx="72000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F31648-45F2-75EF-CF47-C5D39FCEA2F1}"/>
              </a:ext>
            </a:extLst>
          </p:cNvPr>
          <p:cNvSpPr txBox="1"/>
          <p:nvPr userDrawn="1"/>
        </p:nvSpPr>
        <p:spPr>
          <a:xfrm rot="16200000">
            <a:off x="11584018" y="1694429"/>
            <a:ext cx="48571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SPRAY GUNS</a:t>
            </a:r>
            <a:endParaRPr lang="de-DE" sz="7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AA6E4FE-F262-312A-B184-3CC33A5A5163}"/>
              </a:ext>
            </a:extLst>
          </p:cNvPr>
          <p:cNvSpPr/>
          <p:nvPr userDrawn="1"/>
        </p:nvSpPr>
        <p:spPr>
          <a:xfrm>
            <a:off x="11934786" y="5471880"/>
            <a:ext cx="72000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06996E7-F3F1-9E1F-7F10-F12333359494}"/>
              </a:ext>
            </a:extLst>
          </p:cNvPr>
          <p:cNvSpPr txBox="1"/>
          <p:nvPr userDrawn="1"/>
        </p:nvSpPr>
        <p:spPr>
          <a:xfrm rot="16200000">
            <a:off x="11387650" y="6083777"/>
            <a:ext cx="87844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ADDITIONAL PRODUCTS</a:t>
            </a:r>
            <a:endParaRPr lang="de-DE" sz="7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A4C3A5D-D1B7-5B9C-C3C2-37749FE47552}"/>
              </a:ext>
            </a:extLst>
          </p:cNvPr>
          <p:cNvSpPr/>
          <p:nvPr userDrawn="1"/>
        </p:nvSpPr>
        <p:spPr>
          <a:xfrm>
            <a:off x="11934786" y="2179869"/>
            <a:ext cx="72000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C2A3131-2037-A365-679B-586A9892B03C}"/>
              </a:ext>
            </a:extLst>
          </p:cNvPr>
          <p:cNvSpPr txBox="1"/>
          <p:nvPr userDrawn="1"/>
        </p:nvSpPr>
        <p:spPr>
          <a:xfrm rot="16200000">
            <a:off x="11561579" y="2802987"/>
            <a:ext cx="53059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CUP SYSTEMS</a:t>
            </a:r>
            <a:endParaRPr lang="de-DE" sz="7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AD71CF0-35DD-5F28-EE39-50C508DA1000}"/>
              </a:ext>
            </a:extLst>
          </p:cNvPr>
          <p:cNvSpPr/>
          <p:nvPr userDrawn="1"/>
        </p:nvSpPr>
        <p:spPr>
          <a:xfrm>
            <a:off x="11934786" y="3277206"/>
            <a:ext cx="72000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84A8CA6-22ED-ABB5-4F8D-2D482073035B}"/>
              </a:ext>
            </a:extLst>
          </p:cNvPr>
          <p:cNvSpPr txBox="1"/>
          <p:nvPr userDrawn="1"/>
        </p:nvSpPr>
        <p:spPr>
          <a:xfrm rot="16200000">
            <a:off x="11358797" y="3979673"/>
            <a:ext cx="93615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BREATHING PROTECTION</a:t>
            </a:r>
            <a:endParaRPr lang="de-DE" sz="7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99A5912-F665-6288-8D71-3CFEB07F2906}"/>
              </a:ext>
            </a:extLst>
          </p:cNvPr>
          <p:cNvSpPr/>
          <p:nvPr userDrawn="1"/>
        </p:nvSpPr>
        <p:spPr>
          <a:xfrm>
            <a:off x="11934786" y="4374543"/>
            <a:ext cx="72000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C8BD266-5783-3DAD-0A5A-77B34EF740D8}"/>
              </a:ext>
            </a:extLst>
          </p:cNvPr>
          <p:cNvSpPr txBox="1"/>
          <p:nvPr userDrawn="1"/>
        </p:nvSpPr>
        <p:spPr>
          <a:xfrm rot="16200000">
            <a:off x="11430135" y="5039339"/>
            <a:ext cx="79348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FILTER TECHNOLOGY</a:t>
            </a:r>
            <a:endParaRPr lang="de-DE" sz="7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1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963" r:id="rId33"/>
    <p:sldLayoutId id="2147483968" r:id="rId34"/>
    <p:sldLayoutId id="2147483971" r:id="rId35"/>
    <p:sldLayoutId id="2147483972" r:id="rId36"/>
    <p:sldLayoutId id="2147483973" r:id="rId37"/>
    <p:sldLayoutId id="2147483974" r:id="rId38"/>
    <p:sldLayoutId id="2147483975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113" userDrawn="1">
          <p15:clr>
            <a:srgbClr val="F26B43"/>
          </p15:clr>
        </p15:guide>
        <p15:guide id="4" orient="horz" pos="567" userDrawn="1">
          <p15:clr>
            <a:srgbClr val="F26B43"/>
          </p15:clr>
        </p15:guide>
        <p15:guide id="5" pos="7563" userDrawn="1">
          <p15:clr>
            <a:srgbClr val="F26B43"/>
          </p15:clr>
        </p15:guide>
        <p15:guide id="6" orient="horz" pos="4104" userDrawn="1">
          <p15:clr>
            <a:srgbClr val="F26B43"/>
          </p15:clr>
        </p15:guide>
        <p15:guide id="7" pos="6803" userDrawn="1">
          <p15:clr>
            <a:srgbClr val="F26B43"/>
          </p15:clr>
        </p15:guide>
        <p15:guide id="8" orient="horz" pos="680" userDrawn="1">
          <p15:clr>
            <a:srgbClr val="F26B43"/>
          </p15:clr>
        </p15:guide>
        <p15:guide id="11" pos="45" userDrawn="1">
          <p15:clr>
            <a:srgbClr val="F26B43"/>
          </p15:clr>
        </p15:guide>
        <p15:guide id="12" orient="horz" pos="930" userDrawn="1">
          <p15:clr>
            <a:srgbClr val="F26B43"/>
          </p15:clr>
        </p15:guide>
        <p15:guide id="13" orient="horz" pos="1019" userDrawn="1">
          <p15:clr>
            <a:srgbClr val="F26B43"/>
          </p15:clr>
        </p15:guide>
        <p15:guide id="14" pos="6884" userDrawn="1">
          <p15:clr>
            <a:srgbClr val="F26B43"/>
          </p15:clr>
        </p15:guide>
        <p15:guide id="15" orient="horz" pos="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86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6.gif"/><Relationship Id="rId7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6.gif"/><Relationship Id="rId7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EF55BF9A-5D0C-C3EE-12C0-82C986167C5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091026"/>
            <a:ext cx="11826875" cy="5377623"/>
          </a:xfr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DDB6B08-6D73-E01F-5988-F7B3384F71D5}"/>
              </a:ext>
            </a:extLst>
          </p:cNvPr>
          <p:cNvSpPr txBox="1"/>
          <p:nvPr/>
        </p:nvSpPr>
        <p:spPr>
          <a:xfrm>
            <a:off x="280988" y="5569404"/>
            <a:ext cx="4499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jet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X – Works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</a:t>
            </a:r>
            <a:endParaRPr lang="de-DE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5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5A8D05-0B58-45EA-B5CE-F1D6DA63F6D2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ko-KR" altLang="en-US" dirty="0">
                <a:solidFill>
                  <a:prstClr val="black"/>
                </a:solidFill>
              </a:rPr>
              <a:t>노즐 크기당 하나의 팬 모양</a:t>
            </a:r>
            <a:endParaRPr lang="de-DE" dirty="0"/>
          </a:p>
          <a:p>
            <a:endParaRPr lang="de-DE" dirty="0"/>
          </a:p>
          <a:p>
            <a:r>
              <a:rPr lang="ko-KR" altLang="en-US" dirty="0">
                <a:solidFill>
                  <a:prstClr val="black"/>
                </a:solidFill>
              </a:rPr>
              <a:t>팬 크기와 너비는 노즐 크기가 클수록 달라짐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de-DE" dirty="0"/>
          </a:p>
          <a:p>
            <a:endParaRPr lang="de-DE" dirty="0"/>
          </a:p>
          <a:p>
            <a:r>
              <a:rPr lang="ko-KR" altLang="en-US" dirty="0">
                <a:solidFill>
                  <a:prstClr val="black"/>
                </a:solidFill>
              </a:rPr>
              <a:t>도료 흐름은 팬모양에 따라 달라짐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ko-KR" altLang="en-US" dirty="0">
                <a:solidFill>
                  <a:prstClr val="black"/>
                </a:solidFill>
              </a:rPr>
              <a:t>명확하고 논리적인 시스템 아님</a:t>
            </a:r>
            <a:r>
              <a:rPr lang="en-US" altLang="ko-KR" dirty="0">
                <a:solidFill>
                  <a:prstClr val="black"/>
                </a:solidFill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EC49C-9CF4-D2B9-92B2-81349DA8F26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D8EC1D-8808-4C8D-A9EB-1E4B55580E81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>
            <a:normAutofit/>
          </a:bodyPr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174CDE-628F-46C3-8E5A-7B3C33FFDB6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X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 시스템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기존 노즐 시스템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86FB949-4B4E-4D31-B0D8-0F4F43D10457}"/>
              </a:ext>
            </a:extLst>
          </p:cNvPr>
          <p:cNvGrpSpPr/>
          <p:nvPr/>
        </p:nvGrpSpPr>
        <p:grpSpPr>
          <a:xfrm>
            <a:off x="5733713" y="2186746"/>
            <a:ext cx="4446300" cy="3672614"/>
            <a:chOff x="5320601" y="1394877"/>
            <a:chExt cx="2665024" cy="220129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63F07B06-0262-4C26-B32E-DDBD3E300323}"/>
                </a:ext>
              </a:extLst>
            </p:cNvPr>
            <p:cNvGrpSpPr/>
            <p:nvPr/>
          </p:nvGrpSpPr>
          <p:grpSpPr>
            <a:xfrm>
              <a:off x="5374735" y="1732021"/>
              <a:ext cx="328699" cy="1094368"/>
              <a:chOff x="4819329" y="1552981"/>
              <a:chExt cx="476749" cy="1587282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CC410A5-B4A0-41E9-B497-E78721AEB02A}"/>
                  </a:ext>
                </a:extLst>
              </p:cNvPr>
              <p:cNvSpPr/>
              <p:nvPr/>
            </p:nvSpPr>
            <p:spPr>
              <a:xfrm>
                <a:off x="4819329" y="1552981"/>
                <a:ext cx="476749" cy="158728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86E727EB-51A4-472E-97AC-55AB9C135F55}"/>
                  </a:ext>
                </a:extLst>
              </p:cNvPr>
              <p:cNvSpPr/>
              <p:nvPr/>
            </p:nvSpPr>
            <p:spPr>
              <a:xfrm>
                <a:off x="4901800" y="1695328"/>
                <a:ext cx="306159" cy="13082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6791EDE-5082-4F2D-A23D-04075900FFED}"/>
                </a:ext>
              </a:extLst>
            </p:cNvPr>
            <p:cNvSpPr/>
            <p:nvPr/>
          </p:nvSpPr>
          <p:spPr>
            <a:xfrm>
              <a:off x="6339415" y="1558325"/>
              <a:ext cx="352845" cy="14472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A47EF4-CAD0-4614-99A9-30A5CAB28A3F}"/>
                </a:ext>
              </a:extLst>
            </p:cNvPr>
            <p:cNvSpPr/>
            <p:nvPr/>
          </p:nvSpPr>
          <p:spPr>
            <a:xfrm>
              <a:off x="6410295" y="1732022"/>
              <a:ext cx="209527" cy="107022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96AC0A4-1FE5-491C-9E6D-6F942D9D4938}"/>
                </a:ext>
              </a:extLst>
            </p:cNvPr>
            <p:cNvSpPr/>
            <p:nvPr/>
          </p:nvSpPr>
          <p:spPr>
            <a:xfrm>
              <a:off x="5896760" y="1394877"/>
              <a:ext cx="252444" cy="17493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2D3FB8D-7AFF-4BCF-A205-669EC530B785}"/>
                </a:ext>
              </a:extLst>
            </p:cNvPr>
            <p:cNvSpPr/>
            <p:nvPr/>
          </p:nvSpPr>
          <p:spPr>
            <a:xfrm>
              <a:off x="5940923" y="1452680"/>
              <a:ext cx="162560" cy="162890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9BDDB02-B7BC-443F-9B9E-280A6E9F7430}"/>
                </a:ext>
              </a:extLst>
            </p:cNvPr>
            <p:cNvSpPr/>
            <p:nvPr/>
          </p:nvSpPr>
          <p:spPr>
            <a:xfrm>
              <a:off x="6891467" y="1624532"/>
              <a:ext cx="484482" cy="12867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113A56B-750E-4DC4-BC96-3D4E37D59AC1}"/>
                </a:ext>
              </a:extLst>
            </p:cNvPr>
            <p:cNvSpPr/>
            <p:nvPr/>
          </p:nvSpPr>
          <p:spPr>
            <a:xfrm>
              <a:off x="6975589" y="1833279"/>
              <a:ext cx="316238" cy="8692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B4FB84C-DC70-404D-9C28-642123D13B2A}"/>
                </a:ext>
              </a:extLst>
            </p:cNvPr>
            <p:cNvSpPr/>
            <p:nvPr/>
          </p:nvSpPr>
          <p:spPr>
            <a:xfrm>
              <a:off x="7487933" y="1482091"/>
              <a:ext cx="497692" cy="15739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503C78D-DCE7-436E-8E3E-7656526095C1}"/>
                </a:ext>
              </a:extLst>
            </p:cNvPr>
            <p:cNvSpPr/>
            <p:nvPr/>
          </p:nvSpPr>
          <p:spPr>
            <a:xfrm>
              <a:off x="7574279" y="1599771"/>
              <a:ext cx="324999" cy="13365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6">
              <a:extLst>
                <a:ext uri="{FF2B5EF4-FFF2-40B4-BE49-F238E27FC236}">
                  <a16:creationId xmlns:a16="http://schemas.microsoft.com/office/drawing/2014/main" id="{16A29BFB-D8B4-4133-8C35-9FBCC0C03055}"/>
                </a:ext>
              </a:extLst>
            </p:cNvPr>
            <p:cNvSpPr txBox="1"/>
            <p:nvPr/>
          </p:nvSpPr>
          <p:spPr>
            <a:xfrm>
              <a:off x="5320601" y="3274703"/>
              <a:ext cx="433073" cy="133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0" lang="de-DE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/>
                  <a:cs typeface="Arial" panose="020B0604020202020204" pitchFamily="34" charset="0"/>
                </a:rPr>
                <a:t>1.2 </a:t>
              </a:r>
              <a:endParaRPr lang="de-DE" sz="2000" b="1" dirty="0">
                <a:effectLst/>
                <a:latin typeface="Arial Narrow" panose="020B060602020203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Textfeld 7">
              <a:extLst>
                <a:ext uri="{FF2B5EF4-FFF2-40B4-BE49-F238E27FC236}">
                  <a16:creationId xmlns:a16="http://schemas.microsoft.com/office/drawing/2014/main" id="{945367BD-9FB0-4AE8-972B-FA8640A11577}"/>
                </a:ext>
              </a:extLst>
            </p:cNvPr>
            <p:cNvSpPr txBox="1"/>
            <p:nvPr/>
          </p:nvSpPr>
          <p:spPr>
            <a:xfrm>
              <a:off x="5806446" y="3272143"/>
              <a:ext cx="433073" cy="133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0" lang="de-DE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/>
                  <a:cs typeface="Arial" panose="020B0604020202020204" pitchFamily="34" charset="0"/>
                </a:rPr>
                <a:t>1.2 W </a:t>
              </a:r>
              <a:endParaRPr lang="de-DE" sz="2000" b="1" dirty="0">
                <a:effectLst/>
                <a:latin typeface="Arial Narrow" panose="020B060602020203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8" name="Textfeld 8">
              <a:extLst>
                <a:ext uri="{FF2B5EF4-FFF2-40B4-BE49-F238E27FC236}">
                  <a16:creationId xmlns:a16="http://schemas.microsoft.com/office/drawing/2014/main" id="{57D872B2-B59A-4C1A-A45A-8C0365C988D3}"/>
                </a:ext>
              </a:extLst>
            </p:cNvPr>
            <p:cNvSpPr txBox="1"/>
            <p:nvPr/>
          </p:nvSpPr>
          <p:spPr>
            <a:xfrm>
              <a:off x="6299301" y="3272143"/>
              <a:ext cx="433073" cy="133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0" lang="de-DE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/>
                  <a:cs typeface="Arial" panose="020B0604020202020204" pitchFamily="34" charset="0"/>
                </a:rPr>
                <a:t>1.3 </a:t>
              </a:r>
              <a:endParaRPr lang="de-DE" sz="2000" b="1" dirty="0">
                <a:effectLst/>
                <a:latin typeface="Arial Narrow" panose="020B060602020203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9" name="Textfeld 9">
              <a:extLst>
                <a:ext uri="{FF2B5EF4-FFF2-40B4-BE49-F238E27FC236}">
                  <a16:creationId xmlns:a16="http://schemas.microsoft.com/office/drawing/2014/main" id="{EBF160BF-A656-468A-936C-9960800180A2}"/>
                </a:ext>
              </a:extLst>
            </p:cNvPr>
            <p:cNvSpPr txBox="1"/>
            <p:nvPr/>
          </p:nvSpPr>
          <p:spPr>
            <a:xfrm>
              <a:off x="6917171" y="3272143"/>
              <a:ext cx="433073" cy="133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0" lang="de-DE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/>
                  <a:cs typeface="Arial" panose="020B0604020202020204" pitchFamily="34" charset="0"/>
                </a:rPr>
                <a:t>1.4 </a:t>
              </a:r>
              <a:endParaRPr lang="de-DE" sz="2000" b="1" dirty="0">
                <a:effectLst/>
                <a:latin typeface="Arial Narrow" panose="020B060602020203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Textfeld 10">
              <a:extLst>
                <a:ext uri="{FF2B5EF4-FFF2-40B4-BE49-F238E27FC236}">
                  <a16:creationId xmlns:a16="http://schemas.microsoft.com/office/drawing/2014/main" id="{BEC790AD-D5F1-4709-A18F-718CDF51BD35}"/>
                </a:ext>
              </a:extLst>
            </p:cNvPr>
            <p:cNvSpPr txBox="1"/>
            <p:nvPr/>
          </p:nvSpPr>
          <p:spPr>
            <a:xfrm>
              <a:off x="7520242" y="3272143"/>
              <a:ext cx="433073" cy="3240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0" lang="de-DE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/>
                  <a:cs typeface="Arial" panose="020B0604020202020204" pitchFamily="34" charset="0"/>
                </a:rPr>
                <a:t>1.6</a:t>
              </a:r>
              <a:endParaRPr lang="de-DE" sz="2000" b="1" dirty="0">
                <a:effectLst/>
                <a:latin typeface="Arial Narrow" panose="020B060602020203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Freihandform 37">
              <a:extLst>
                <a:ext uri="{FF2B5EF4-FFF2-40B4-BE49-F238E27FC236}">
                  <a16:creationId xmlns:a16="http://schemas.microsoft.com/office/drawing/2014/main" id="{BAB968C7-8029-4512-A8AD-39BF3C5E577C}"/>
                </a:ext>
              </a:extLst>
            </p:cNvPr>
            <p:cNvSpPr/>
            <p:nvPr/>
          </p:nvSpPr>
          <p:spPr>
            <a:xfrm>
              <a:off x="5535794" y="1397000"/>
              <a:ext cx="2207260" cy="335280"/>
            </a:xfrm>
            <a:custGeom>
              <a:avLst/>
              <a:gdLst>
                <a:gd name="connsiteX0" fmla="*/ 0 w 2207260"/>
                <a:gd name="connsiteY0" fmla="*/ 335280 h 335280"/>
                <a:gd name="connsiteX1" fmla="*/ 495300 w 2207260"/>
                <a:gd name="connsiteY1" fmla="*/ 0 h 335280"/>
                <a:gd name="connsiteX2" fmla="*/ 985520 w 2207260"/>
                <a:gd name="connsiteY2" fmla="*/ 167640 h 335280"/>
                <a:gd name="connsiteX3" fmla="*/ 1610360 w 2207260"/>
                <a:gd name="connsiteY3" fmla="*/ 228600 h 335280"/>
                <a:gd name="connsiteX4" fmla="*/ 2207260 w 2207260"/>
                <a:gd name="connsiteY4" fmla="*/ 91440 h 335280"/>
                <a:gd name="connsiteX5" fmla="*/ 2207260 w 2207260"/>
                <a:gd name="connsiteY5" fmla="*/ 9144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7260" h="335280">
                  <a:moveTo>
                    <a:pt x="0" y="335280"/>
                  </a:moveTo>
                  <a:lnTo>
                    <a:pt x="495300" y="0"/>
                  </a:lnTo>
                  <a:lnTo>
                    <a:pt x="985520" y="167640"/>
                  </a:lnTo>
                  <a:lnTo>
                    <a:pt x="1610360" y="228600"/>
                  </a:lnTo>
                  <a:lnTo>
                    <a:pt x="2207260" y="91440"/>
                  </a:lnTo>
                  <a:lnTo>
                    <a:pt x="2207260" y="9144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ihandform 38">
              <a:extLst>
                <a:ext uri="{FF2B5EF4-FFF2-40B4-BE49-F238E27FC236}">
                  <a16:creationId xmlns:a16="http://schemas.microsoft.com/office/drawing/2014/main" id="{59F9F1D3-5288-4978-9509-03C3D17644E1}"/>
                </a:ext>
              </a:extLst>
            </p:cNvPr>
            <p:cNvSpPr/>
            <p:nvPr/>
          </p:nvSpPr>
          <p:spPr>
            <a:xfrm flipV="1">
              <a:off x="5535794" y="2827247"/>
              <a:ext cx="2207260" cy="335280"/>
            </a:xfrm>
            <a:custGeom>
              <a:avLst/>
              <a:gdLst>
                <a:gd name="connsiteX0" fmla="*/ 0 w 2207260"/>
                <a:gd name="connsiteY0" fmla="*/ 335280 h 335280"/>
                <a:gd name="connsiteX1" fmla="*/ 495300 w 2207260"/>
                <a:gd name="connsiteY1" fmla="*/ 0 h 335280"/>
                <a:gd name="connsiteX2" fmla="*/ 985520 w 2207260"/>
                <a:gd name="connsiteY2" fmla="*/ 167640 h 335280"/>
                <a:gd name="connsiteX3" fmla="*/ 1610360 w 2207260"/>
                <a:gd name="connsiteY3" fmla="*/ 228600 h 335280"/>
                <a:gd name="connsiteX4" fmla="*/ 2207260 w 2207260"/>
                <a:gd name="connsiteY4" fmla="*/ 91440 h 335280"/>
                <a:gd name="connsiteX5" fmla="*/ 2207260 w 2207260"/>
                <a:gd name="connsiteY5" fmla="*/ 91440 h 335280"/>
                <a:gd name="connsiteX0" fmla="*/ 0 w 2207260"/>
                <a:gd name="connsiteY0" fmla="*/ 335280 h 335280"/>
                <a:gd name="connsiteX1" fmla="*/ 495300 w 2207260"/>
                <a:gd name="connsiteY1" fmla="*/ 0 h 335280"/>
                <a:gd name="connsiteX2" fmla="*/ 985520 w 2207260"/>
                <a:gd name="connsiteY2" fmla="*/ 167640 h 335280"/>
                <a:gd name="connsiteX3" fmla="*/ 1610360 w 2207260"/>
                <a:gd name="connsiteY3" fmla="*/ 253365 h 335280"/>
                <a:gd name="connsiteX4" fmla="*/ 2207260 w 2207260"/>
                <a:gd name="connsiteY4" fmla="*/ 91440 h 335280"/>
                <a:gd name="connsiteX5" fmla="*/ 2207260 w 2207260"/>
                <a:gd name="connsiteY5" fmla="*/ 9144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7260" h="335280">
                  <a:moveTo>
                    <a:pt x="0" y="335280"/>
                  </a:moveTo>
                  <a:lnTo>
                    <a:pt x="495300" y="0"/>
                  </a:lnTo>
                  <a:lnTo>
                    <a:pt x="985520" y="167640"/>
                  </a:lnTo>
                  <a:lnTo>
                    <a:pt x="1610360" y="253365"/>
                  </a:lnTo>
                  <a:lnTo>
                    <a:pt x="2207260" y="91440"/>
                  </a:lnTo>
                  <a:lnTo>
                    <a:pt x="2207260" y="9144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75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E4847C1-A049-57A0-77EC-E7F85EB14BAF}"/>
              </a:ext>
            </a:extLst>
          </p:cNvPr>
          <p:cNvGrpSpPr/>
          <p:nvPr/>
        </p:nvGrpSpPr>
        <p:grpSpPr>
          <a:xfrm>
            <a:off x="7342370" y="1471779"/>
            <a:ext cx="2706851" cy="2458469"/>
            <a:chOff x="639149" y="3429000"/>
            <a:chExt cx="2706851" cy="2458469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A015A526-9C0F-C245-57C9-C58D48450AFC}"/>
                </a:ext>
              </a:extLst>
            </p:cNvPr>
            <p:cNvSpPr txBox="1"/>
            <p:nvPr/>
          </p:nvSpPr>
          <p:spPr>
            <a:xfrm>
              <a:off x="639149" y="5733581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1.2 I</a:t>
              </a:r>
              <a:endParaRPr lang="de-DE" sz="1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6900A479-449A-EF1A-9A3D-CBAAA18C3522}"/>
                </a:ext>
              </a:extLst>
            </p:cNvPr>
            <p:cNvSpPr txBox="1"/>
            <p:nvPr/>
          </p:nvSpPr>
          <p:spPr>
            <a:xfrm>
              <a:off x="1341592" y="5733581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1.3 I</a:t>
              </a:r>
              <a:endParaRPr lang="de-DE" sz="1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BF603FA-3BAD-142F-1B05-1476527111E1}"/>
                </a:ext>
              </a:extLst>
            </p:cNvPr>
            <p:cNvSpPr txBox="1"/>
            <p:nvPr/>
          </p:nvSpPr>
          <p:spPr>
            <a:xfrm>
              <a:off x="2044035" y="5733581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1.4 I</a:t>
              </a:r>
              <a:endParaRPr lang="de-DE" sz="1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EB81EBD8-BD4C-5BF8-2B48-7A3739410EE7}"/>
                </a:ext>
              </a:extLst>
            </p:cNvPr>
            <p:cNvSpPr txBox="1"/>
            <p:nvPr/>
          </p:nvSpPr>
          <p:spPr>
            <a:xfrm>
              <a:off x="2746478" y="5733581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1.5 I </a:t>
              </a:r>
              <a:endParaRPr lang="de-DE" sz="7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75C7E6FB-A51D-D173-0C63-C5B818DA579C}"/>
                </a:ext>
              </a:extLst>
            </p:cNvPr>
            <p:cNvGrpSpPr/>
            <p:nvPr/>
          </p:nvGrpSpPr>
          <p:grpSpPr>
            <a:xfrm>
              <a:off x="688485" y="3429000"/>
              <a:ext cx="505444" cy="2184740"/>
              <a:chOff x="688485" y="3463638"/>
              <a:chExt cx="505444" cy="2184740"/>
            </a:xfrm>
          </p:grpSpPr>
          <p:sp>
            <p:nvSpPr>
              <p:cNvPr id="75" name="Abgerundetes Rechteck 9">
                <a:extLst>
                  <a:ext uri="{FF2B5EF4-FFF2-40B4-BE49-F238E27FC236}">
                    <a16:creationId xmlns:a16="http://schemas.microsoft.com/office/drawing/2014/main" id="{7AD1F069-757D-9216-49F0-A4158C346E84}"/>
                  </a:ext>
                </a:extLst>
              </p:cNvPr>
              <p:cNvSpPr/>
              <p:nvPr/>
            </p:nvSpPr>
            <p:spPr>
              <a:xfrm>
                <a:off x="688485" y="3463638"/>
                <a:ext cx="505444" cy="2184740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Abgerundetes Rechteck 9">
                <a:extLst>
                  <a:ext uri="{FF2B5EF4-FFF2-40B4-BE49-F238E27FC236}">
                    <a16:creationId xmlns:a16="http://schemas.microsoft.com/office/drawing/2014/main" id="{BD772F31-61E1-E6E5-DFC9-2F513F15213D}"/>
                  </a:ext>
                </a:extLst>
              </p:cNvPr>
              <p:cNvSpPr/>
              <p:nvPr/>
            </p:nvSpPr>
            <p:spPr>
              <a:xfrm>
                <a:off x="771192" y="3573929"/>
                <a:ext cx="340026" cy="1964159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231D446E-43A5-A872-795A-F5001082C9CC}"/>
                </a:ext>
              </a:extLst>
            </p:cNvPr>
            <p:cNvGrpSpPr/>
            <p:nvPr/>
          </p:nvGrpSpPr>
          <p:grpSpPr>
            <a:xfrm>
              <a:off x="2061465" y="3429000"/>
              <a:ext cx="505444" cy="2184740"/>
              <a:chOff x="2061465" y="3429000"/>
              <a:chExt cx="505444" cy="2184740"/>
            </a:xfrm>
          </p:grpSpPr>
          <p:sp>
            <p:nvSpPr>
              <p:cNvPr id="73" name="Abgerundetes Rechteck 9">
                <a:extLst>
                  <a:ext uri="{FF2B5EF4-FFF2-40B4-BE49-F238E27FC236}">
                    <a16:creationId xmlns:a16="http://schemas.microsoft.com/office/drawing/2014/main" id="{7F02E0CF-B7AD-CF62-FB09-EE0E6328AAE1}"/>
                  </a:ext>
                </a:extLst>
              </p:cNvPr>
              <p:cNvSpPr/>
              <p:nvPr/>
            </p:nvSpPr>
            <p:spPr>
              <a:xfrm>
                <a:off x="2061465" y="3429000"/>
                <a:ext cx="505444" cy="2184740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Abgerundetes Rechteck 9">
                <a:extLst>
                  <a:ext uri="{FF2B5EF4-FFF2-40B4-BE49-F238E27FC236}">
                    <a16:creationId xmlns:a16="http://schemas.microsoft.com/office/drawing/2014/main" id="{77C0F425-34D8-EA07-03CF-A2778CD22B66}"/>
                  </a:ext>
                </a:extLst>
              </p:cNvPr>
              <p:cNvSpPr/>
              <p:nvPr/>
            </p:nvSpPr>
            <p:spPr>
              <a:xfrm>
                <a:off x="2144172" y="3539291"/>
                <a:ext cx="340026" cy="1964159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8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E3FA1A65-BE88-2917-D51C-922D100849E8}"/>
                </a:ext>
              </a:extLst>
            </p:cNvPr>
            <p:cNvGrpSpPr/>
            <p:nvPr/>
          </p:nvGrpSpPr>
          <p:grpSpPr>
            <a:xfrm>
              <a:off x="2764234" y="3429000"/>
              <a:ext cx="505444" cy="2184740"/>
              <a:chOff x="2764234" y="3429000"/>
              <a:chExt cx="505444" cy="2184740"/>
            </a:xfrm>
          </p:grpSpPr>
          <p:sp>
            <p:nvSpPr>
              <p:cNvPr id="71" name="Abgerundetes Rechteck 9">
                <a:extLst>
                  <a:ext uri="{FF2B5EF4-FFF2-40B4-BE49-F238E27FC236}">
                    <a16:creationId xmlns:a16="http://schemas.microsoft.com/office/drawing/2014/main" id="{EE6E0ACB-9248-1330-E3C3-7A9F7F68DDDD}"/>
                  </a:ext>
                </a:extLst>
              </p:cNvPr>
              <p:cNvSpPr/>
              <p:nvPr/>
            </p:nvSpPr>
            <p:spPr>
              <a:xfrm>
                <a:off x="2764234" y="3429000"/>
                <a:ext cx="505444" cy="2184740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Abgerundetes Rechteck 9">
                <a:extLst>
                  <a:ext uri="{FF2B5EF4-FFF2-40B4-BE49-F238E27FC236}">
                    <a16:creationId xmlns:a16="http://schemas.microsoft.com/office/drawing/2014/main" id="{299701EA-1DBF-B4AA-0512-947D16C9A835}"/>
                  </a:ext>
                </a:extLst>
              </p:cNvPr>
              <p:cNvSpPr/>
              <p:nvPr/>
            </p:nvSpPr>
            <p:spPr>
              <a:xfrm>
                <a:off x="2846941" y="3539291"/>
                <a:ext cx="340026" cy="1964159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7643F562-3EC8-9F38-6CD1-E356BD1487C8}"/>
                </a:ext>
              </a:extLst>
            </p:cNvPr>
            <p:cNvGrpSpPr/>
            <p:nvPr/>
          </p:nvGrpSpPr>
          <p:grpSpPr>
            <a:xfrm>
              <a:off x="1376452" y="3429000"/>
              <a:ext cx="505444" cy="2184740"/>
              <a:chOff x="1376452" y="3445485"/>
              <a:chExt cx="505444" cy="2184740"/>
            </a:xfrm>
          </p:grpSpPr>
          <p:sp>
            <p:nvSpPr>
              <p:cNvPr id="69" name="Abgerundetes Rechteck 9">
                <a:extLst>
                  <a:ext uri="{FF2B5EF4-FFF2-40B4-BE49-F238E27FC236}">
                    <a16:creationId xmlns:a16="http://schemas.microsoft.com/office/drawing/2014/main" id="{D293CB6B-4B1E-4CBE-CA98-4FD8CA532CD5}"/>
                  </a:ext>
                </a:extLst>
              </p:cNvPr>
              <p:cNvSpPr/>
              <p:nvPr/>
            </p:nvSpPr>
            <p:spPr>
              <a:xfrm>
                <a:off x="1376452" y="3445485"/>
                <a:ext cx="505444" cy="2184740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Abgerundetes Rechteck 9">
                <a:extLst>
                  <a:ext uri="{FF2B5EF4-FFF2-40B4-BE49-F238E27FC236}">
                    <a16:creationId xmlns:a16="http://schemas.microsoft.com/office/drawing/2014/main" id="{3667728F-5F1C-9D14-8EDC-91AB4997E63A}"/>
                  </a:ext>
                </a:extLst>
              </p:cNvPr>
              <p:cNvSpPr/>
              <p:nvPr/>
            </p:nvSpPr>
            <p:spPr>
              <a:xfrm>
                <a:off x="1459159" y="3555776"/>
                <a:ext cx="340026" cy="1964159"/>
              </a:xfrm>
              <a:custGeom>
                <a:avLst/>
                <a:gdLst>
                  <a:gd name="connsiteX0" fmla="*/ 0 w 340125"/>
                  <a:gd name="connsiteY0" fmla="*/ 170063 h 2024010"/>
                  <a:gd name="connsiteX1" fmla="*/ 170063 w 340125"/>
                  <a:gd name="connsiteY1" fmla="*/ 0 h 2024010"/>
                  <a:gd name="connsiteX2" fmla="*/ 170063 w 340125"/>
                  <a:gd name="connsiteY2" fmla="*/ 0 h 2024010"/>
                  <a:gd name="connsiteX3" fmla="*/ 340126 w 340125"/>
                  <a:gd name="connsiteY3" fmla="*/ 170063 h 2024010"/>
                  <a:gd name="connsiteX4" fmla="*/ 340125 w 340125"/>
                  <a:gd name="connsiteY4" fmla="*/ 1853948 h 2024010"/>
                  <a:gd name="connsiteX5" fmla="*/ 170062 w 340125"/>
                  <a:gd name="connsiteY5" fmla="*/ 2024011 h 2024010"/>
                  <a:gd name="connsiteX6" fmla="*/ 170063 w 340125"/>
                  <a:gd name="connsiteY6" fmla="*/ 2024010 h 2024010"/>
                  <a:gd name="connsiteX7" fmla="*/ 0 w 340125"/>
                  <a:gd name="connsiteY7" fmla="*/ 1853947 h 2024010"/>
                  <a:gd name="connsiteX8" fmla="*/ 0 w 340125"/>
                  <a:gd name="connsiteY8" fmla="*/ 170063 h 2024010"/>
                  <a:gd name="connsiteX0" fmla="*/ 24765 w 340126"/>
                  <a:gd name="connsiteY0" fmla="*/ 171968 h 2024011"/>
                  <a:gd name="connsiteX1" fmla="*/ 170063 w 340126"/>
                  <a:gd name="connsiteY1" fmla="*/ 0 h 2024011"/>
                  <a:gd name="connsiteX2" fmla="*/ 170063 w 340126"/>
                  <a:gd name="connsiteY2" fmla="*/ 0 h 2024011"/>
                  <a:gd name="connsiteX3" fmla="*/ 340126 w 340126"/>
                  <a:gd name="connsiteY3" fmla="*/ 170063 h 2024011"/>
                  <a:gd name="connsiteX4" fmla="*/ 340125 w 340126"/>
                  <a:gd name="connsiteY4" fmla="*/ 1853948 h 2024011"/>
                  <a:gd name="connsiteX5" fmla="*/ 170062 w 340126"/>
                  <a:gd name="connsiteY5" fmla="*/ 2024011 h 2024011"/>
                  <a:gd name="connsiteX6" fmla="*/ 170063 w 340126"/>
                  <a:gd name="connsiteY6" fmla="*/ 2024010 h 2024011"/>
                  <a:gd name="connsiteX7" fmla="*/ 0 w 340126"/>
                  <a:gd name="connsiteY7" fmla="*/ 1853947 h 2024011"/>
                  <a:gd name="connsiteX8" fmla="*/ 24765 w 340126"/>
                  <a:gd name="connsiteY8" fmla="*/ 171968 h 2024011"/>
                  <a:gd name="connsiteX0" fmla="*/ 24765 w 346540"/>
                  <a:gd name="connsiteY0" fmla="*/ 171968 h 2054930"/>
                  <a:gd name="connsiteX1" fmla="*/ 170063 w 346540"/>
                  <a:gd name="connsiteY1" fmla="*/ 0 h 2054930"/>
                  <a:gd name="connsiteX2" fmla="*/ 170063 w 346540"/>
                  <a:gd name="connsiteY2" fmla="*/ 0 h 2054930"/>
                  <a:gd name="connsiteX3" fmla="*/ 313456 w 346540"/>
                  <a:gd name="connsiteY3" fmla="*/ 173873 h 2054930"/>
                  <a:gd name="connsiteX4" fmla="*/ 340125 w 346540"/>
                  <a:gd name="connsiteY4" fmla="*/ 1853948 h 2054930"/>
                  <a:gd name="connsiteX5" fmla="*/ 170062 w 346540"/>
                  <a:gd name="connsiteY5" fmla="*/ 2024011 h 2054930"/>
                  <a:gd name="connsiteX6" fmla="*/ 170063 w 346540"/>
                  <a:gd name="connsiteY6" fmla="*/ 2024010 h 2054930"/>
                  <a:gd name="connsiteX7" fmla="*/ 0 w 346540"/>
                  <a:gd name="connsiteY7" fmla="*/ 1853947 h 2054930"/>
                  <a:gd name="connsiteX8" fmla="*/ 24765 w 346540"/>
                  <a:gd name="connsiteY8" fmla="*/ 171968 h 2054930"/>
                  <a:gd name="connsiteX0" fmla="*/ 24765 w 345198"/>
                  <a:gd name="connsiteY0" fmla="*/ 171968 h 2054930"/>
                  <a:gd name="connsiteX1" fmla="*/ 170063 w 345198"/>
                  <a:gd name="connsiteY1" fmla="*/ 0 h 2054930"/>
                  <a:gd name="connsiteX2" fmla="*/ 170063 w 345198"/>
                  <a:gd name="connsiteY2" fmla="*/ 0 h 2054930"/>
                  <a:gd name="connsiteX3" fmla="*/ 303931 w 345198"/>
                  <a:gd name="connsiteY3" fmla="*/ 173873 h 2054930"/>
                  <a:gd name="connsiteX4" fmla="*/ 340125 w 345198"/>
                  <a:gd name="connsiteY4" fmla="*/ 1853948 h 2054930"/>
                  <a:gd name="connsiteX5" fmla="*/ 170062 w 345198"/>
                  <a:gd name="connsiteY5" fmla="*/ 2024011 h 2054930"/>
                  <a:gd name="connsiteX6" fmla="*/ 170063 w 345198"/>
                  <a:gd name="connsiteY6" fmla="*/ 2024010 h 2054930"/>
                  <a:gd name="connsiteX7" fmla="*/ 0 w 345198"/>
                  <a:gd name="connsiteY7" fmla="*/ 1853947 h 2054930"/>
                  <a:gd name="connsiteX8" fmla="*/ 24765 w 345198"/>
                  <a:gd name="connsiteY8" fmla="*/ 171968 h 2054930"/>
                  <a:gd name="connsiteX0" fmla="*/ 24765 w 343943"/>
                  <a:gd name="connsiteY0" fmla="*/ 171968 h 2055043"/>
                  <a:gd name="connsiteX1" fmla="*/ 170063 w 343943"/>
                  <a:gd name="connsiteY1" fmla="*/ 0 h 2055043"/>
                  <a:gd name="connsiteX2" fmla="*/ 170063 w 343943"/>
                  <a:gd name="connsiteY2" fmla="*/ 0 h 2055043"/>
                  <a:gd name="connsiteX3" fmla="*/ 292501 w 343943"/>
                  <a:gd name="connsiteY3" fmla="*/ 171968 h 2055043"/>
                  <a:gd name="connsiteX4" fmla="*/ 340125 w 343943"/>
                  <a:gd name="connsiteY4" fmla="*/ 1853948 h 2055043"/>
                  <a:gd name="connsiteX5" fmla="*/ 170062 w 343943"/>
                  <a:gd name="connsiteY5" fmla="*/ 2024011 h 2055043"/>
                  <a:gd name="connsiteX6" fmla="*/ 170063 w 343943"/>
                  <a:gd name="connsiteY6" fmla="*/ 2024010 h 2055043"/>
                  <a:gd name="connsiteX7" fmla="*/ 0 w 343943"/>
                  <a:gd name="connsiteY7" fmla="*/ 1853947 h 2055043"/>
                  <a:gd name="connsiteX8" fmla="*/ 24765 w 343943"/>
                  <a:gd name="connsiteY8" fmla="*/ 171968 h 2055043"/>
                  <a:gd name="connsiteX0" fmla="*/ 24765 w 348004"/>
                  <a:gd name="connsiteY0" fmla="*/ 171968 h 2055043"/>
                  <a:gd name="connsiteX1" fmla="*/ 170063 w 348004"/>
                  <a:gd name="connsiteY1" fmla="*/ 0 h 2055043"/>
                  <a:gd name="connsiteX2" fmla="*/ 170063 w 348004"/>
                  <a:gd name="connsiteY2" fmla="*/ 0 h 2055043"/>
                  <a:gd name="connsiteX3" fmla="*/ 292501 w 348004"/>
                  <a:gd name="connsiteY3" fmla="*/ 171968 h 2055043"/>
                  <a:gd name="connsiteX4" fmla="*/ 340125 w 348004"/>
                  <a:gd name="connsiteY4" fmla="*/ 1853948 h 2055043"/>
                  <a:gd name="connsiteX5" fmla="*/ 170062 w 348004"/>
                  <a:gd name="connsiteY5" fmla="*/ 2024011 h 2055043"/>
                  <a:gd name="connsiteX6" fmla="*/ 170063 w 348004"/>
                  <a:gd name="connsiteY6" fmla="*/ 2024010 h 2055043"/>
                  <a:gd name="connsiteX7" fmla="*/ 0 w 348004"/>
                  <a:gd name="connsiteY7" fmla="*/ 1853947 h 2055043"/>
                  <a:gd name="connsiteX8" fmla="*/ 24765 w 348004"/>
                  <a:gd name="connsiteY8" fmla="*/ 171968 h 2055043"/>
                  <a:gd name="connsiteX0" fmla="*/ 24765 w 354781"/>
                  <a:gd name="connsiteY0" fmla="*/ 17196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4765 w 354781"/>
                  <a:gd name="connsiteY8" fmla="*/ 171968 h 2051492"/>
                  <a:gd name="connsiteX0" fmla="*/ 20955 w 354781"/>
                  <a:gd name="connsiteY0" fmla="*/ 225308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0955 w 354781"/>
                  <a:gd name="connsiteY8" fmla="*/ 225308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93 w 354814"/>
                  <a:gd name="connsiteY0" fmla="*/ 234833 h 2051492"/>
                  <a:gd name="connsiteX1" fmla="*/ 170096 w 354814"/>
                  <a:gd name="connsiteY1" fmla="*/ 0 h 2051492"/>
                  <a:gd name="connsiteX2" fmla="*/ 170096 w 354814"/>
                  <a:gd name="connsiteY2" fmla="*/ 0 h 2051492"/>
                  <a:gd name="connsiteX3" fmla="*/ 313489 w 354814"/>
                  <a:gd name="connsiteY3" fmla="*/ 232928 h 2051492"/>
                  <a:gd name="connsiteX4" fmla="*/ 340158 w 354814"/>
                  <a:gd name="connsiteY4" fmla="*/ 1853948 h 2051492"/>
                  <a:gd name="connsiteX5" fmla="*/ 170095 w 354814"/>
                  <a:gd name="connsiteY5" fmla="*/ 2024011 h 2051492"/>
                  <a:gd name="connsiteX6" fmla="*/ 170096 w 354814"/>
                  <a:gd name="connsiteY6" fmla="*/ 2024010 h 2051492"/>
                  <a:gd name="connsiteX7" fmla="*/ 33 w 354814"/>
                  <a:gd name="connsiteY7" fmla="*/ 1853947 h 2051492"/>
                  <a:gd name="connsiteX8" fmla="*/ 22893 w 354814"/>
                  <a:gd name="connsiteY8" fmla="*/ 234833 h 2051492"/>
                  <a:gd name="connsiteX0" fmla="*/ 22860 w 354781"/>
                  <a:gd name="connsiteY0" fmla="*/ 234833 h 2051492"/>
                  <a:gd name="connsiteX1" fmla="*/ 170063 w 354781"/>
                  <a:gd name="connsiteY1" fmla="*/ 0 h 2051492"/>
                  <a:gd name="connsiteX2" fmla="*/ 170063 w 354781"/>
                  <a:gd name="connsiteY2" fmla="*/ 0 h 2051492"/>
                  <a:gd name="connsiteX3" fmla="*/ 313456 w 354781"/>
                  <a:gd name="connsiteY3" fmla="*/ 232928 h 2051492"/>
                  <a:gd name="connsiteX4" fmla="*/ 340125 w 354781"/>
                  <a:gd name="connsiteY4" fmla="*/ 1853948 h 2051492"/>
                  <a:gd name="connsiteX5" fmla="*/ 170062 w 354781"/>
                  <a:gd name="connsiteY5" fmla="*/ 2024011 h 2051492"/>
                  <a:gd name="connsiteX6" fmla="*/ 170063 w 354781"/>
                  <a:gd name="connsiteY6" fmla="*/ 2024010 h 2051492"/>
                  <a:gd name="connsiteX7" fmla="*/ 0 w 354781"/>
                  <a:gd name="connsiteY7" fmla="*/ 1853947 h 2051492"/>
                  <a:gd name="connsiteX8" fmla="*/ 22860 w 354781"/>
                  <a:gd name="connsiteY8" fmla="*/ 234833 h 2051492"/>
                  <a:gd name="connsiteX0" fmla="*/ 22860 w 352315"/>
                  <a:gd name="connsiteY0" fmla="*/ 234833 h 2051492"/>
                  <a:gd name="connsiteX1" fmla="*/ 170063 w 352315"/>
                  <a:gd name="connsiteY1" fmla="*/ 0 h 2051492"/>
                  <a:gd name="connsiteX2" fmla="*/ 170063 w 352315"/>
                  <a:gd name="connsiteY2" fmla="*/ 0 h 2051492"/>
                  <a:gd name="connsiteX3" fmla="*/ 313456 w 352315"/>
                  <a:gd name="connsiteY3" fmla="*/ 232928 h 2051492"/>
                  <a:gd name="connsiteX4" fmla="*/ 340125 w 352315"/>
                  <a:gd name="connsiteY4" fmla="*/ 1853948 h 2051492"/>
                  <a:gd name="connsiteX5" fmla="*/ 170062 w 352315"/>
                  <a:gd name="connsiteY5" fmla="*/ 2024011 h 2051492"/>
                  <a:gd name="connsiteX6" fmla="*/ 170063 w 352315"/>
                  <a:gd name="connsiteY6" fmla="*/ 2024010 h 2051492"/>
                  <a:gd name="connsiteX7" fmla="*/ 0 w 352315"/>
                  <a:gd name="connsiteY7" fmla="*/ 1853947 h 2051492"/>
                  <a:gd name="connsiteX8" fmla="*/ 22860 w 352315"/>
                  <a:gd name="connsiteY8" fmla="*/ 234833 h 2051492"/>
                  <a:gd name="connsiteX0" fmla="*/ 22860 w 349779"/>
                  <a:gd name="connsiteY0" fmla="*/ 234833 h 2051776"/>
                  <a:gd name="connsiteX1" fmla="*/ 170063 w 349779"/>
                  <a:gd name="connsiteY1" fmla="*/ 0 h 2051776"/>
                  <a:gd name="connsiteX2" fmla="*/ 170063 w 349779"/>
                  <a:gd name="connsiteY2" fmla="*/ 0 h 2051776"/>
                  <a:gd name="connsiteX3" fmla="*/ 313456 w 349779"/>
                  <a:gd name="connsiteY3" fmla="*/ 232928 h 2051776"/>
                  <a:gd name="connsiteX4" fmla="*/ 340125 w 349779"/>
                  <a:gd name="connsiteY4" fmla="*/ 1853948 h 2051776"/>
                  <a:gd name="connsiteX5" fmla="*/ 170062 w 349779"/>
                  <a:gd name="connsiteY5" fmla="*/ 2024011 h 2051776"/>
                  <a:gd name="connsiteX6" fmla="*/ 170063 w 349779"/>
                  <a:gd name="connsiteY6" fmla="*/ 2024010 h 2051776"/>
                  <a:gd name="connsiteX7" fmla="*/ 0 w 349779"/>
                  <a:gd name="connsiteY7" fmla="*/ 1853947 h 2051776"/>
                  <a:gd name="connsiteX8" fmla="*/ 22860 w 349779"/>
                  <a:gd name="connsiteY8" fmla="*/ 234833 h 2051776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170063 w 338835"/>
                  <a:gd name="connsiteY6" fmla="*/ 2031471 h 2049847"/>
                  <a:gd name="connsiteX7" fmla="*/ 0 w 338835"/>
                  <a:gd name="connsiteY7" fmla="*/ 1861408 h 2049847"/>
                  <a:gd name="connsiteX8" fmla="*/ 22860 w 338835"/>
                  <a:gd name="connsiteY8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22860 w 338835"/>
                  <a:gd name="connsiteY0" fmla="*/ 242294 h 2049847"/>
                  <a:gd name="connsiteX1" fmla="*/ 170063 w 338835"/>
                  <a:gd name="connsiteY1" fmla="*/ 7461 h 2049847"/>
                  <a:gd name="connsiteX2" fmla="*/ 170063 w 338835"/>
                  <a:gd name="connsiteY2" fmla="*/ 7461 h 2049847"/>
                  <a:gd name="connsiteX3" fmla="*/ 313456 w 338835"/>
                  <a:gd name="connsiteY3" fmla="*/ 240389 h 2049847"/>
                  <a:gd name="connsiteX4" fmla="*/ 328695 w 338835"/>
                  <a:gd name="connsiteY4" fmla="*/ 1838549 h 2049847"/>
                  <a:gd name="connsiteX5" fmla="*/ 170062 w 338835"/>
                  <a:gd name="connsiteY5" fmla="*/ 2031472 h 2049847"/>
                  <a:gd name="connsiteX6" fmla="*/ 0 w 338835"/>
                  <a:gd name="connsiteY6" fmla="*/ 1861408 h 2049847"/>
                  <a:gd name="connsiteX7" fmla="*/ 22860 w 338835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10253 w 326228"/>
                  <a:gd name="connsiteY0" fmla="*/ 242294 h 2049847"/>
                  <a:gd name="connsiteX1" fmla="*/ 157456 w 326228"/>
                  <a:gd name="connsiteY1" fmla="*/ 7461 h 2049847"/>
                  <a:gd name="connsiteX2" fmla="*/ 157456 w 326228"/>
                  <a:gd name="connsiteY2" fmla="*/ 7461 h 2049847"/>
                  <a:gd name="connsiteX3" fmla="*/ 300849 w 326228"/>
                  <a:gd name="connsiteY3" fmla="*/ 240389 h 2049847"/>
                  <a:gd name="connsiteX4" fmla="*/ 316088 w 326228"/>
                  <a:gd name="connsiteY4" fmla="*/ 1838549 h 2049847"/>
                  <a:gd name="connsiteX5" fmla="*/ 157455 w 326228"/>
                  <a:gd name="connsiteY5" fmla="*/ 2031472 h 2049847"/>
                  <a:gd name="connsiteX6" fmla="*/ 4538 w 326228"/>
                  <a:gd name="connsiteY6" fmla="*/ 1855693 h 2049847"/>
                  <a:gd name="connsiteX7" fmla="*/ 10253 w 326228"/>
                  <a:gd name="connsiteY7" fmla="*/ 242294 h 2049847"/>
                  <a:gd name="connsiteX0" fmla="*/ 7203 w 323178"/>
                  <a:gd name="connsiteY0" fmla="*/ 242294 h 2049847"/>
                  <a:gd name="connsiteX1" fmla="*/ 154406 w 323178"/>
                  <a:gd name="connsiteY1" fmla="*/ 7461 h 2049847"/>
                  <a:gd name="connsiteX2" fmla="*/ 154406 w 323178"/>
                  <a:gd name="connsiteY2" fmla="*/ 7461 h 2049847"/>
                  <a:gd name="connsiteX3" fmla="*/ 297799 w 323178"/>
                  <a:gd name="connsiteY3" fmla="*/ 240389 h 2049847"/>
                  <a:gd name="connsiteX4" fmla="*/ 313038 w 323178"/>
                  <a:gd name="connsiteY4" fmla="*/ 1838549 h 2049847"/>
                  <a:gd name="connsiteX5" fmla="*/ 154405 w 323178"/>
                  <a:gd name="connsiteY5" fmla="*/ 2031472 h 2049847"/>
                  <a:gd name="connsiteX6" fmla="*/ 12918 w 323178"/>
                  <a:gd name="connsiteY6" fmla="*/ 1851883 h 2049847"/>
                  <a:gd name="connsiteX7" fmla="*/ 7203 w 323178"/>
                  <a:gd name="connsiteY7" fmla="*/ 242294 h 2049847"/>
                  <a:gd name="connsiteX0" fmla="*/ 15009 w 330984"/>
                  <a:gd name="connsiteY0" fmla="*/ 242294 h 2049847"/>
                  <a:gd name="connsiteX1" fmla="*/ 162212 w 330984"/>
                  <a:gd name="connsiteY1" fmla="*/ 7461 h 2049847"/>
                  <a:gd name="connsiteX2" fmla="*/ 162212 w 330984"/>
                  <a:gd name="connsiteY2" fmla="*/ 7461 h 2049847"/>
                  <a:gd name="connsiteX3" fmla="*/ 305605 w 330984"/>
                  <a:gd name="connsiteY3" fmla="*/ 240389 h 2049847"/>
                  <a:gd name="connsiteX4" fmla="*/ 320844 w 330984"/>
                  <a:gd name="connsiteY4" fmla="*/ 1838549 h 2049847"/>
                  <a:gd name="connsiteX5" fmla="*/ 162211 w 330984"/>
                  <a:gd name="connsiteY5" fmla="*/ 2031472 h 2049847"/>
                  <a:gd name="connsiteX6" fmla="*/ 20724 w 330984"/>
                  <a:gd name="connsiteY6" fmla="*/ 1851883 h 2049847"/>
                  <a:gd name="connsiteX7" fmla="*/ 15009 w 330984"/>
                  <a:gd name="connsiteY7" fmla="*/ 242294 h 2049847"/>
                  <a:gd name="connsiteX0" fmla="*/ 0 w 315975"/>
                  <a:gd name="connsiteY0" fmla="*/ 242294 h 2049847"/>
                  <a:gd name="connsiteX1" fmla="*/ 147203 w 315975"/>
                  <a:gd name="connsiteY1" fmla="*/ 7461 h 2049847"/>
                  <a:gd name="connsiteX2" fmla="*/ 147203 w 315975"/>
                  <a:gd name="connsiteY2" fmla="*/ 7461 h 2049847"/>
                  <a:gd name="connsiteX3" fmla="*/ 290596 w 315975"/>
                  <a:gd name="connsiteY3" fmla="*/ 240389 h 2049847"/>
                  <a:gd name="connsiteX4" fmla="*/ 305835 w 315975"/>
                  <a:gd name="connsiteY4" fmla="*/ 1838549 h 2049847"/>
                  <a:gd name="connsiteX5" fmla="*/ 147202 w 315975"/>
                  <a:gd name="connsiteY5" fmla="*/ 2031472 h 2049847"/>
                  <a:gd name="connsiteX6" fmla="*/ 0 w 315975"/>
                  <a:gd name="connsiteY6" fmla="*/ 242294 h 2049847"/>
                  <a:gd name="connsiteX0" fmla="*/ 7457 w 335074"/>
                  <a:gd name="connsiteY0" fmla="*/ 242294 h 1974364"/>
                  <a:gd name="connsiteX1" fmla="*/ 154660 w 335074"/>
                  <a:gd name="connsiteY1" fmla="*/ 7461 h 1974364"/>
                  <a:gd name="connsiteX2" fmla="*/ 154660 w 335074"/>
                  <a:gd name="connsiteY2" fmla="*/ 7461 h 1974364"/>
                  <a:gd name="connsiteX3" fmla="*/ 298053 w 335074"/>
                  <a:gd name="connsiteY3" fmla="*/ 240389 h 1974364"/>
                  <a:gd name="connsiteX4" fmla="*/ 313292 w 335074"/>
                  <a:gd name="connsiteY4" fmla="*/ 1838549 h 1974364"/>
                  <a:gd name="connsiteX5" fmla="*/ 30834 w 335074"/>
                  <a:gd name="connsiteY5" fmla="*/ 1886692 h 1974364"/>
                  <a:gd name="connsiteX6" fmla="*/ 7457 w 335074"/>
                  <a:gd name="connsiteY6" fmla="*/ 242294 h 1974364"/>
                  <a:gd name="connsiteX0" fmla="*/ 7457 w 335074"/>
                  <a:gd name="connsiteY0" fmla="*/ 242294 h 2025592"/>
                  <a:gd name="connsiteX1" fmla="*/ 154660 w 335074"/>
                  <a:gd name="connsiteY1" fmla="*/ 7461 h 2025592"/>
                  <a:gd name="connsiteX2" fmla="*/ 154660 w 335074"/>
                  <a:gd name="connsiteY2" fmla="*/ 7461 h 2025592"/>
                  <a:gd name="connsiteX3" fmla="*/ 298053 w 335074"/>
                  <a:gd name="connsiteY3" fmla="*/ 240389 h 2025592"/>
                  <a:gd name="connsiteX4" fmla="*/ 313292 w 335074"/>
                  <a:gd name="connsiteY4" fmla="*/ 1838549 h 2025592"/>
                  <a:gd name="connsiteX5" fmla="*/ 30834 w 335074"/>
                  <a:gd name="connsiteY5" fmla="*/ 1886692 h 2025592"/>
                  <a:gd name="connsiteX6" fmla="*/ 7457 w 335074"/>
                  <a:gd name="connsiteY6" fmla="*/ 242294 h 2025592"/>
                  <a:gd name="connsiteX0" fmla="*/ 7457 w 333649"/>
                  <a:gd name="connsiteY0" fmla="*/ 243111 h 2038633"/>
                  <a:gd name="connsiteX1" fmla="*/ 154660 w 333649"/>
                  <a:gd name="connsiteY1" fmla="*/ 8278 h 2038633"/>
                  <a:gd name="connsiteX2" fmla="*/ 154660 w 333649"/>
                  <a:gd name="connsiteY2" fmla="*/ 8278 h 2038633"/>
                  <a:gd name="connsiteX3" fmla="*/ 298053 w 333649"/>
                  <a:gd name="connsiteY3" fmla="*/ 241206 h 2038633"/>
                  <a:gd name="connsiteX4" fmla="*/ 311387 w 333649"/>
                  <a:gd name="connsiteY4" fmla="*/ 1862226 h 2038633"/>
                  <a:gd name="connsiteX5" fmla="*/ 30834 w 333649"/>
                  <a:gd name="connsiteY5" fmla="*/ 1887509 h 2038633"/>
                  <a:gd name="connsiteX6" fmla="*/ 7457 w 333649"/>
                  <a:gd name="connsiteY6" fmla="*/ 243111 h 2038633"/>
                  <a:gd name="connsiteX0" fmla="*/ 7457 w 333649"/>
                  <a:gd name="connsiteY0" fmla="*/ 234833 h 2030355"/>
                  <a:gd name="connsiteX1" fmla="*/ 154660 w 333649"/>
                  <a:gd name="connsiteY1" fmla="*/ 0 h 2030355"/>
                  <a:gd name="connsiteX2" fmla="*/ 298053 w 333649"/>
                  <a:gd name="connsiteY2" fmla="*/ 232928 h 2030355"/>
                  <a:gd name="connsiteX3" fmla="*/ 311387 w 333649"/>
                  <a:gd name="connsiteY3" fmla="*/ 1853948 h 2030355"/>
                  <a:gd name="connsiteX4" fmla="*/ 30834 w 333649"/>
                  <a:gd name="connsiteY4" fmla="*/ 1879231 h 2030355"/>
                  <a:gd name="connsiteX5" fmla="*/ 7457 w 333649"/>
                  <a:gd name="connsiteY5" fmla="*/ 234833 h 2030355"/>
                  <a:gd name="connsiteX0" fmla="*/ 7457 w 340831"/>
                  <a:gd name="connsiteY0" fmla="*/ 205042 h 2000564"/>
                  <a:gd name="connsiteX1" fmla="*/ 298053 w 340831"/>
                  <a:gd name="connsiteY1" fmla="*/ 203137 h 2000564"/>
                  <a:gd name="connsiteX2" fmla="*/ 311387 w 340831"/>
                  <a:gd name="connsiteY2" fmla="*/ 1824157 h 2000564"/>
                  <a:gd name="connsiteX3" fmla="*/ 30834 w 340831"/>
                  <a:gd name="connsiteY3" fmla="*/ 1849440 h 2000564"/>
                  <a:gd name="connsiteX4" fmla="*/ 7457 w 340831"/>
                  <a:gd name="connsiteY4" fmla="*/ 205042 h 2000564"/>
                  <a:gd name="connsiteX0" fmla="*/ 7457 w 340831"/>
                  <a:gd name="connsiteY0" fmla="*/ 206452 h 2001974"/>
                  <a:gd name="connsiteX1" fmla="*/ 298053 w 340831"/>
                  <a:gd name="connsiteY1" fmla="*/ 204547 h 2001974"/>
                  <a:gd name="connsiteX2" fmla="*/ 311387 w 340831"/>
                  <a:gd name="connsiteY2" fmla="*/ 1825567 h 2001974"/>
                  <a:gd name="connsiteX3" fmla="*/ 30834 w 340831"/>
                  <a:gd name="connsiteY3" fmla="*/ 1850850 h 2001974"/>
                  <a:gd name="connsiteX4" fmla="*/ 7457 w 340831"/>
                  <a:gd name="connsiteY4" fmla="*/ 206452 h 2001974"/>
                  <a:gd name="connsiteX0" fmla="*/ 7457 w 340831"/>
                  <a:gd name="connsiteY0" fmla="*/ 227214 h 1977687"/>
                  <a:gd name="connsiteX1" fmla="*/ 298053 w 340831"/>
                  <a:gd name="connsiteY1" fmla="*/ 180260 h 1977687"/>
                  <a:gd name="connsiteX2" fmla="*/ 311387 w 340831"/>
                  <a:gd name="connsiteY2" fmla="*/ 1801280 h 1977687"/>
                  <a:gd name="connsiteX3" fmla="*/ 30834 w 340831"/>
                  <a:gd name="connsiteY3" fmla="*/ 1826563 h 1977687"/>
                  <a:gd name="connsiteX4" fmla="*/ 7457 w 340831"/>
                  <a:gd name="connsiteY4" fmla="*/ 227214 h 1977687"/>
                  <a:gd name="connsiteX0" fmla="*/ 18290 w 351664"/>
                  <a:gd name="connsiteY0" fmla="*/ 227214 h 1977687"/>
                  <a:gd name="connsiteX1" fmla="*/ 308886 w 351664"/>
                  <a:gd name="connsiteY1" fmla="*/ 180260 h 1977687"/>
                  <a:gd name="connsiteX2" fmla="*/ 322220 w 351664"/>
                  <a:gd name="connsiteY2" fmla="*/ 1801280 h 1977687"/>
                  <a:gd name="connsiteX3" fmla="*/ 41667 w 351664"/>
                  <a:gd name="connsiteY3" fmla="*/ 1826563 h 1977687"/>
                  <a:gd name="connsiteX4" fmla="*/ 18290 w 351664"/>
                  <a:gd name="connsiteY4" fmla="*/ 227214 h 1977687"/>
                  <a:gd name="connsiteX0" fmla="*/ 25981 w 361360"/>
                  <a:gd name="connsiteY0" fmla="*/ 211267 h 1960117"/>
                  <a:gd name="connsiteX1" fmla="*/ 320576 w 361360"/>
                  <a:gd name="connsiteY1" fmla="*/ 188714 h 1960117"/>
                  <a:gd name="connsiteX2" fmla="*/ 329911 w 361360"/>
                  <a:gd name="connsiteY2" fmla="*/ 1785333 h 1960117"/>
                  <a:gd name="connsiteX3" fmla="*/ 49358 w 361360"/>
                  <a:gd name="connsiteY3" fmla="*/ 1810616 h 1960117"/>
                  <a:gd name="connsiteX4" fmla="*/ 25981 w 361360"/>
                  <a:gd name="connsiteY4" fmla="*/ 211267 h 196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60" h="1960117">
                    <a:moveTo>
                      <a:pt x="25981" y="211267"/>
                    </a:moveTo>
                    <a:cubicBezTo>
                      <a:pt x="71184" y="-59050"/>
                      <a:pt x="269921" y="-73630"/>
                      <a:pt x="320576" y="188714"/>
                    </a:cubicBezTo>
                    <a:cubicBezTo>
                      <a:pt x="371231" y="451058"/>
                      <a:pt x="375114" y="1515016"/>
                      <a:pt x="329911" y="1785333"/>
                    </a:cubicBezTo>
                    <a:cubicBezTo>
                      <a:pt x="284708" y="2055650"/>
                      <a:pt x="89941" y="1970636"/>
                      <a:pt x="49358" y="1810616"/>
                    </a:cubicBezTo>
                    <a:cubicBezTo>
                      <a:pt x="-1614" y="1544574"/>
                      <a:pt x="-19222" y="481584"/>
                      <a:pt x="25981" y="211267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F53EE7-6600-4E59-ADA5-D035A50413E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>
            <a:normAutofit/>
          </a:bodyPr>
          <a:lstStyle/>
          <a:p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</a:t>
            </a:r>
            <a:endParaRPr lang="de-DE" dirty="0"/>
          </a:p>
          <a:p>
            <a:pPr lvl="1"/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병렬 스프레이 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ko-KR" altLang="en-US" sz="1800" dirty="0">
                <a:solidFill>
                  <a:prstClr val="black"/>
                </a:solidFill>
              </a:rPr>
              <a:t>도포 중 제어력 향상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de-DE" dirty="0"/>
          </a:p>
          <a:p>
            <a:pPr lvl="1"/>
            <a:r>
              <a:rPr lang="ko-KR" altLang="en-US" sz="1800" dirty="0">
                <a:solidFill>
                  <a:prstClr val="black"/>
                </a:solidFill>
              </a:rPr>
              <a:t>도포당 도막 형성 감소</a:t>
            </a:r>
            <a:endParaRPr lang="de-DE" dirty="0"/>
          </a:p>
          <a:p>
            <a:pPr lvl="1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HVLP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RP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기술용</a:t>
            </a:r>
            <a:endParaRPr lang="de-DE" dirty="0"/>
          </a:p>
          <a:p>
            <a:endParaRPr lang="de-DE" dirty="0"/>
          </a:p>
          <a:p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 </a:t>
            </a:r>
            <a:endParaRPr lang="de-DE" dirty="0"/>
          </a:p>
          <a:p>
            <a:pPr lvl="1"/>
            <a:r>
              <a:rPr lang="ko-KR" altLang="en-US" sz="1800" dirty="0">
                <a:solidFill>
                  <a:prstClr val="black"/>
                </a:solidFill>
              </a:rPr>
              <a:t>타원형 스프레이 팬</a:t>
            </a:r>
            <a:endParaRPr lang="de-DE" dirty="0"/>
          </a:p>
          <a:p>
            <a:pPr lvl="1"/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도포 속도 향상을 위한 습식 코어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Wet core) </a:t>
            </a:r>
            <a:endParaRPr lang="de-DE" dirty="0"/>
          </a:p>
          <a:p>
            <a:pPr lvl="1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HVLP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R</a:t>
            </a:r>
            <a:r>
              <a:rPr lang="en-US" altLang="ko-KR" sz="1800" dirty="0">
                <a:solidFill>
                  <a:prstClr val="black"/>
                </a:solidFill>
              </a:rPr>
              <a:t>P</a:t>
            </a:r>
            <a:r>
              <a:rPr lang="ko-KR" altLang="en-US" sz="1800" dirty="0">
                <a:solidFill>
                  <a:prstClr val="black"/>
                </a:solidFill>
              </a:rPr>
              <a:t> 기술용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C6D780-8BC1-4B11-84B0-00F3CA4EBA45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>
            <a:normAutofit/>
          </a:bodyPr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6804E0-7D96-4C77-9EA7-B86A61500CF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X-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 시스템</a:t>
            </a:r>
            <a:endParaRPr lang="de-DE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1C672097-9BF9-077F-89B7-4CBE5E296EC6}"/>
              </a:ext>
            </a:extLst>
          </p:cNvPr>
          <p:cNvGrpSpPr/>
          <p:nvPr/>
        </p:nvGrpSpPr>
        <p:grpSpPr>
          <a:xfrm>
            <a:off x="7368709" y="4132828"/>
            <a:ext cx="2773003" cy="2346278"/>
            <a:chOff x="7368709" y="4132828"/>
            <a:chExt cx="2773003" cy="2346278"/>
          </a:xfrm>
        </p:grpSpPr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E804F09-4792-4F2B-1879-994A79522D9F}"/>
                </a:ext>
              </a:extLst>
            </p:cNvPr>
            <p:cNvGrpSpPr/>
            <p:nvPr/>
          </p:nvGrpSpPr>
          <p:grpSpPr>
            <a:xfrm>
              <a:off x="8080703" y="4132828"/>
              <a:ext cx="637014" cy="2101321"/>
              <a:chOff x="8080703" y="4132831"/>
              <a:chExt cx="637014" cy="2101321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B2FCCD86-D852-4481-B8B8-187FB7B470C6}"/>
                  </a:ext>
                </a:extLst>
              </p:cNvPr>
              <p:cNvSpPr/>
              <p:nvPr/>
            </p:nvSpPr>
            <p:spPr>
              <a:xfrm flipH="1">
                <a:off x="8080703" y="4132831"/>
                <a:ext cx="637014" cy="21013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3B7B31F7-45E1-4FE6-AB24-B90F5CCEC2B3}"/>
                  </a:ext>
                </a:extLst>
              </p:cNvPr>
              <p:cNvSpPr/>
              <p:nvPr/>
            </p:nvSpPr>
            <p:spPr>
              <a:xfrm flipH="1">
                <a:off x="8245427" y="4347391"/>
                <a:ext cx="307569" cy="1672204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7E481C47-8008-C4A0-F737-D3F3B5AFA78A}"/>
                </a:ext>
              </a:extLst>
            </p:cNvPr>
            <p:cNvGrpSpPr/>
            <p:nvPr/>
          </p:nvGrpSpPr>
          <p:grpSpPr>
            <a:xfrm>
              <a:off x="7368709" y="4132828"/>
              <a:ext cx="637014" cy="2101321"/>
              <a:chOff x="7368709" y="4132828"/>
              <a:chExt cx="637014" cy="2101321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146F14E3-DCDD-41CF-87A2-5F13BDF2EA84}"/>
                  </a:ext>
                </a:extLst>
              </p:cNvPr>
              <p:cNvSpPr/>
              <p:nvPr/>
            </p:nvSpPr>
            <p:spPr>
              <a:xfrm flipH="1">
                <a:off x="7368709" y="4132828"/>
                <a:ext cx="637014" cy="21013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0BE905C6-D83E-4C0B-9103-740C049CFC1E}"/>
                  </a:ext>
                </a:extLst>
              </p:cNvPr>
              <p:cNvSpPr/>
              <p:nvPr/>
            </p:nvSpPr>
            <p:spPr>
              <a:xfrm flipH="1">
                <a:off x="7533433" y="4347388"/>
                <a:ext cx="307569" cy="167220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5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AC7C27F4-A7E3-A128-B36A-36056EBAD6AD}"/>
                </a:ext>
              </a:extLst>
            </p:cNvPr>
            <p:cNvGrpSpPr/>
            <p:nvPr/>
          </p:nvGrpSpPr>
          <p:grpSpPr>
            <a:xfrm>
              <a:off x="8792699" y="4132828"/>
              <a:ext cx="637014" cy="2101321"/>
              <a:chOff x="8792699" y="4132833"/>
              <a:chExt cx="637014" cy="2101321"/>
            </a:xfrm>
          </p:grpSpPr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6E653FE6-6ADE-4A5C-ADB2-F31CC2FC158D}"/>
                  </a:ext>
                </a:extLst>
              </p:cNvPr>
              <p:cNvSpPr/>
              <p:nvPr/>
            </p:nvSpPr>
            <p:spPr>
              <a:xfrm flipH="1">
                <a:off x="8792699" y="4132833"/>
                <a:ext cx="637014" cy="21013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0729849F-935A-47FF-A199-F6E21FD0B076}"/>
                  </a:ext>
                </a:extLst>
              </p:cNvPr>
              <p:cNvSpPr/>
              <p:nvPr/>
            </p:nvSpPr>
            <p:spPr>
              <a:xfrm flipH="1">
                <a:off x="8957423" y="4347393"/>
                <a:ext cx="307569" cy="1672204"/>
              </a:xfrm>
              <a:prstGeom prst="ellipse">
                <a:avLst/>
              </a:prstGeom>
              <a:solidFill>
                <a:schemeClr val="accent1">
                  <a:lumMod val="75000"/>
                  <a:alpha val="8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29A81D3E-0E20-F044-126D-9094564700B9}"/>
                </a:ext>
              </a:extLst>
            </p:cNvPr>
            <p:cNvGrpSpPr/>
            <p:nvPr/>
          </p:nvGrpSpPr>
          <p:grpSpPr>
            <a:xfrm>
              <a:off x="9504698" y="4132828"/>
              <a:ext cx="637014" cy="2101321"/>
              <a:chOff x="9504698" y="4132836"/>
              <a:chExt cx="637014" cy="2101321"/>
            </a:xfrm>
          </p:grpSpPr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E24EE4A2-57CE-4E62-AB9E-E3EBD34D3504}"/>
                  </a:ext>
                </a:extLst>
              </p:cNvPr>
              <p:cNvSpPr/>
              <p:nvPr/>
            </p:nvSpPr>
            <p:spPr>
              <a:xfrm flipH="1">
                <a:off x="9504698" y="4132836"/>
                <a:ext cx="637014" cy="21013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0ADE5120-AFB6-4123-A446-AC3C5CECBD8E}"/>
                  </a:ext>
                </a:extLst>
              </p:cNvPr>
              <p:cNvSpPr/>
              <p:nvPr/>
            </p:nvSpPr>
            <p:spPr>
              <a:xfrm flipH="1">
                <a:off x="9669422" y="4347396"/>
                <a:ext cx="307569" cy="167220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endParaRPr lang="de-DE" sz="3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9595390E-94AD-0E21-DED5-94D596EB55DF}"/>
                </a:ext>
              </a:extLst>
            </p:cNvPr>
            <p:cNvSpPr txBox="1"/>
            <p:nvPr/>
          </p:nvSpPr>
          <p:spPr>
            <a:xfrm>
              <a:off x="7383904" y="6325218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1.2 O</a:t>
              </a:r>
              <a:endParaRPr lang="de-DE" sz="1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ABFC00D9-382B-FB2F-59AC-CE01099A91EA}"/>
                </a:ext>
              </a:extLst>
            </p:cNvPr>
            <p:cNvSpPr txBox="1"/>
            <p:nvPr/>
          </p:nvSpPr>
          <p:spPr>
            <a:xfrm>
              <a:off x="8099449" y="6325218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1.3 O</a:t>
              </a:r>
              <a:endParaRPr lang="de-DE" sz="1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C2C46135-B079-7850-7EC1-58C9849A5CEA}"/>
                </a:ext>
              </a:extLst>
            </p:cNvPr>
            <p:cNvSpPr txBox="1"/>
            <p:nvPr/>
          </p:nvSpPr>
          <p:spPr>
            <a:xfrm>
              <a:off x="8811445" y="6325218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1.4 O</a:t>
              </a:r>
              <a:endParaRPr lang="de-DE" sz="1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86F8497B-E1A3-8092-E161-20342BE3C41D}"/>
                </a:ext>
              </a:extLst>
            </p:cNvPr>
            <p:cNvSpPr txBox="1"/>
            <p:nvPr/>
          </p:nvSpPr>
          <p:spPr>
            <a:xfrm>
              <a:off x="9523441" y="6325218"/>
              <a:ext cx="5995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1.5 O </a:t>
              </a:r>
              <a:endParaRPr lang="de-DE" sz="7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67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A picture containing a text.&#10;&#10;Automatically generated description. ">
            <a:extLst>
              <a:ext uri="{FF2B5EF4-FFF2-40B4-BE49-F238E27FC236}">
                <a16:creationId xmlns:a16="http://schemas.microsoft.com/office/drawing/2014/main" id="{EAC5647B-0B60-3B4C-AB28-42DFCE0D6A4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5039403-2823-A504-A8E3-0D7A5BE36A08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o-KR" altLang="en-US" dirty="0">
                <a:solidFill>
                  <a:prstClr val="black"/>
                </a:solidFill>
              </a:rPr>
              <a:t>모던한 디자인 </a:t>
            </a:r>
            <a:endParaRPr lang="de-DE" dirty="0"/>
          </a:p>
          <a:p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완전히 새로운 디자인이지만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특유의 특징을 그대로 유지 </a:t>
            </a:r>
            <a:endParaRPr lang="de-DE" dirty="0"/>
          </a:p>
          <a:p>
            <a:r>
              <a:rPr lang="ko-KR" altLang="en-US" dirty="0">
                <a:solidFill>
                  <a:prstClr val="black"/>
                </a:solidFill>
              </a:rPr>
              <a:t>가볍고 인체공학적 </a:t>
            </a:r>
            <a:r>
              <a:rPr lang="en-US" altLang="ko-KR" dirty="0">
                <a:solidFill>
                  <a:prstClr val="black"/>
                </a:solidFill>
              </a:rPr>
              <a:t>– </a:t>
            </a:r>
            <a:r>
              <a:rPr lang="ko-KR" altLang="en-US" dirty="0">
                <a:solidFill>
                  <a:prstClr val="black"/>
                </a:solidFill>
              </a:rPr>
              <a:t>약 </a:t>
            </a:r>
            <a:r>
              <a:rPr lang="en-US" altLang="ko-KR" dirty="0">
                <a:solidFill>
                  <a:prstClr val="black"/>
                </a:solidFill>
              </a:rPr>
              <a:t>50g </a:t>
            </a:r>
            <a:r>
              <a:rPr lang="ko-KR" altLang="en-US" dirty="0">
                <a:solidFill>
                  <a:prstClr val="black"/>
                </a:solidFill>
              </a:rPr>
              <a:t>가벼움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*</a:t>
            </a:r>
            <a:endParaRPr lang="de-DE" dirty="0"/>
          </a:p>
          <a:p>
            <a:pPr marL="0" indent="0">
              <a:buNone/>
            </a:pPr>
            <a:r>
              <a:rPr lang="ko-KR" altLang="en-US" dirty="0">
                <a:solidFill>
                  <a:prstClr val="black"/>
                </a:solidFill>
              </a:rPr>
              <a:t>혁신적인 노즐 시스템 </a:t>
            </a:r>
            <a:endParaRPr lang="de-DE" dirty="0"/>
          </a:p>
          <a:p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X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 시스템을 기반으로 더욱 미세하고 균일한 미립화를 구현하는 새로운 노즐 컨셉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검증된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HVLP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RP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기술 적용</a:t>
            </a:r>
            <a:endParaRPr lang="de-DE" dirty="0"/>
          </a:p>
          <a:p>
            <a:endParaRPr lang="de-DE" dirty="0"/>
          </a:p>
          <a:p>
            <a:r>
              <a:rPr lang="ko-KR" altLang="en-US" dirty="0" err="1">
                <a:solidFill>
                  <a:prstClr val="black"/>
                </a:solidFill>
              </a:rPr>
              <a:t>플루이드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팁 스패너가 내장된 공구 없이 탈착 가능한 트리거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항상 휴대 가능한 도구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 in 1 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회전 조인트가 있는 에어 연결부와 새롭고 혁신적인 에어 조절기를 결합하여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인입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압력을 더욱 정밀하게 설정 가능</a:t>
            </a:r>
            <a:endParaRPr lang="de-DE" dirty="0"/>
          </a:p>
          <a:p>
            <a:r>
              <a:rPr lang="ko-KR" altLang="en-US" dirty="0">
                <a:solidFill>
                  <a:prstClr val="black"/>
                </a:solidFill>
              </a:rPr>
              <a:t>구성 부품은 줄여 유지 보수가 쉬워 짐</a:t>
            </a:r>
            <a:r>
              <a:rPr lang="en-US" altLang="ko-KR" dirty="0">
                <a:solidFill>
                  <a:prstClr val="black"/>
                </a:solidFill>
              </a:rPr>
              <a:t>. </a:t>
            </a:r>
            <a:endParaRPr lang="de-DE" dirty="0"/>
          </a:p>
          <a:p>
            <a:r>
              <a:rPr lang="ko-KR" altLang="en-US" dirty="0">
                <a:solidFill>
                  <a:prstClr val="black"/>
                </a:solidFill>
              </a:rPr>
              <a:t>디지털 압력 측정의 새로운 시대</a:t>
            </a:r>
            <a:endParaRPr lang="de-DE" dirty="0"/>
          </a:p>
          <a:p>
            <a:r>
              <a:rPr lang="ko-KR" altLang="en-US" dirty="0">
                <a:solidFill>
                  <a:prstClr val="black"/>
                </a:solidFill>
              </a:rPr>
              <a:t>단순한 압력 디스플레이 그 이상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새로운 기능을 탑재한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pro</a:t>
            </a:r>
            <a:endParaRPr lang="de-DE" dirty="0"/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QAC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pro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는 도킹 스테이션 없이 스프레이 건에 직접 연결됨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DBDDE7-02AC-8857-C6C6-F9765F01AD7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32D9073-C682-4FBA-2E22-370453F620C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jet X</a:t>
            </a:r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1B73957-BC1C-6B0D-DA3A-A35C4BBCDD3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500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nhaltsplatzhalter 26">
            <a:extLst>
              <a:ext uri="{FF2B5EF4-FFF2-40B4-BE49-F238E27FC236}">
                <a16:creationId xmlns:a16="http://schemas.microsoft.com/office/drawing/2014/main" id="{71FEA4E1-EF1A-542E-4A4E-9ED82EF18041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388" y="1638300"/>
            <a:ext cx="4859337" cy="4859337"/>
          </a:xfr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F0511B9-4C87-3C2B-9AC0-417837C386C3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한 번만 돌려도 빠르게 교체할 수 있는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QC™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나사산이 </a:t>
            </a:r>
            <a:r>
              <a:rPr lang="ko-KR" altLang="en-US" sz="1100" dirty="0">
                <a:solidFill>
                  <a:srgbClr val="000000"/>
                </a:solidFill>
                <a:latin typeface="noto"/>
              </a:rPr>
              <a:t>있는 크롬도금 처리하여 만든 견고한 에어 캡</a:t>
            </a:r>
            <a:endParaRPr lang="de-DE" sz="110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9BEA625-D2CA-90D3-7267-B2D23B3E599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부식 방지 스테인리스 스틸로 만든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플루이드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팁과 페인트 니들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7E14ADC-98F2-8921-1D13-9507771983A9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최소한의 세척과 안전한 색상 변경을 보장하는 </a:t>
            </a:r>
            <a:r>
              <a:rPr lang="ko-KR" altLang="en-US" sz="1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플루이드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팁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D8418B9-5A53-1FD1-A051-BD8529DDAE34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ED73FD53-06B6-75BA-EBFE-69372C55CD83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유지 보수가 간편하고 자체 장력 조절이 가능한 공기 피스톤 및 페인트 니들 패킹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1FB45456-620D-D10F-901C-53E64046B00B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9" name="Inhaltsplatzhalter 78">
            <a:extLst>
              <a:ext uri="{FF2B5EF4-FFF2-40B4-BE49-F238E27FC236}">
                <a16:creationId xmlns:a16="http://schemas.microsoft.com/office/drawing/2014/main" id="{0096F0AF-BF1B-37F0-CF30-5E0E722DF92F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플루이드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팁 스패너가 통합되어 도구 없이 분리 가능한 트리거</a:t>
            </a:r>
            <a:endParaRPr lang="de-DE" sz="1100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B1DB52AF-C5BE-D33A-DF44-3743377CD6A2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BAB9B1D5-128B-F1FC-708F-6D5DFE57EA78}"/>
              </a:ext>
            </a:extLst>
          </p:cNvPr>
          <p:cNvSpPr>
            <a:spLocks noGrp="1"/>
          </p:cNvSpPr>
          <p:nvPr>
            <p:ph sz="quarter" idx="3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QCC™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퀵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컵 커넥터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신속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(Bayonet)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컵 연결 방식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빠르고 깔끔한 컵 교체는 물론 간편한 세척이 가능</a:t>
            </a:r>
            <a:endParaRPr lang="de-DE" sz="1100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A037BB09-C4FD-47F5-26E5-AC8DD81CEF2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건 걸이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후크로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보관 편리 </a:t>
            </a:r>
            <a:endParaRPr lang="de-DE" sz="1100" dirty="0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5F88C8BB-3AC3-81A8-53A9-54ACD54F3CD0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CCS™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</a:rPr>
              <a:t>컬러 코드 시스템</a:t>
            </a:r>
            <a:r>
              <a:rPr lang="en-US" altLang="ko-KR" sz="1100" dirty="0">
                <a:solidFill>
                  <a:prstClr val="black"/>
                </a:solidFill>
              </a:rPr>
              <a:t>.                                 </a:t>
            </a:r>
            <a:r>
              <a:rPr lang="ko-KR" altLang="en-US" sz="1100" dirty="0">
                <a:solidFill>
                  <a:prstClr val="black"/>
                </a:solidFill>
              </a:rPr>
              <a:t>스프레이 건 소유자 식별 편리</a:t>
            </a:r>
            <a:endParaRPr lang="de-DE" sz="1100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8B9DF0E8-5466-9BF0-2571-9CD92DD58AA7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옵션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pro </a:t>
            </a:r>
            <a:r>
              <a:rPr lang="ko-KR" altLang="en-US" sz="1000" dirty="0">
                <a:solidFill>
                  <a:prstClr val="black"/>
                </a:solidFill>
              </a:rPr>
              <a:t>또는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–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색상 정확도와 페인팅 결과의 재현성을 극대화하기 위해 정확한 동적 입구 압력을 설정하는 디지털 압력 측정 장치</a:t>
            </a:r>
            <a:endParaRPr lang="de-DE" sz="1000" dirty="0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4B8E39BD-8D93-7CD5-1D68-F961D75D3344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C1FC5BB1-5851-1E3D-7A99-74E184DAB063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100" dirty="0">
                <a:solidFill>
                  <a:prstClr val="black"/>
                </a:solidFill>
              </a:rPr>
              <a:t>반 바퀴만으로도 미세 조정이 가능한 스프레이 팬 제어 </a:t>
            </a:r>
            <a:endParaRPr lang="de-DE" sz="1100" dirty="0"/>
          </a:p>
        </p:txBody>
      </p:sp>
      <p:sp>
        <p:nvSpPr>
          <p:cNvPr id="81" name="Inhaltsplatzhalter 80">
            <a:extLst>
              <a:ext uri="{FF2B5EF4-FFF2-40B4-BE49-F238E27FC236}">
                <a16:creationId xmlns:a16="http://schemas.microsoft.com/office/drawing/2014/main" id="{94A5F95C-0357-CB3C-B8E3-BD9F9160B332}"/>
              </a:ext>
            </a:extLst>
          </p:cNvPr>
          <p:cNvSpPr>
            <a:spLocks noGrp="1"/>
          </p:cNvSpPr>
          <p:nvPr>
            <p:ph sz="quarter" idx="44"/>
          </p:nvPr>
        </p:nvSpPr>
        <p:spPr/>
        <p:txBody>
          <a:bodyPr>
            <a:normAutofit/>
          </a:bodyPr>
          <a:lstStyle/>
          <a:p>
            <a:r>
              <a:rPr lang="ko-KR" altLang="en-US" sz="1100" dirty="0">
                <a:solidFill>
                  <a:prstClr val="black"/>
                </a:solidFill>
              </a:rPr>
              <a:t>인체공학적 건 핸들 디자인</a:t>
            </a:r>
            <a:endParaRPr lang="de-DE" sz="1100" dirty="0"/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9D202B84-92AD-FCED-A31D-952439B15BF8}"/>
              </a:ext>
            </a:extLst>
          </p:cNvPr>
          <p:cNvSpPr>
            <a:spLocks noGrp="1"/>
          </p:cNvSpPr>
          <p:nvPr>
            <p:ph sz="quarter" idx="4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회전 조인트가 있는 에어 연결부와 혁신적인 새로운 에어 조절기를 결합하여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인입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압력을 더욱 정밀하게 설정 가능</a:t>
            </a:r>
            <a:endParaRPr lang="de-DE" sz="11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50CF836-95CA-1575-2203-AE41177733F2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D24922-3E62-E95A-3BA4-E4467A94D3A7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jet X 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제품 설명</a:t>
            </a:r>
            <a:endParaRPr lang="de-DE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D8ACA854-FB76-5283-2DFB-849A52C806DD}"/>
              </a:ext>
            </a:extLst>
          </p:cNvPr>
          <p:cNvGrpSpPr/>
          <p:nvPr/>
        </p:nvGrpSpPr>
        <p:grpSpPr>
          <a:xfrm>
            <a:off x="4020670" y="1752423"/>
            <a:ext cx="2942105" cy="2803873"/>
            <a:chOff x="19904119" y="3314508"/>
            <a:chExt cx="10926939" cy="10413548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74E1BAC6-C3C9-F6E5-9D4A-618BDEC9BD25}"/>
                </a:ext>
              </a:extLst>
            </p:cNvPr>
            <p:cNvGrpSpPr/>
            <p:nvPr/>
          </p:nvGrpSpPr>
          <p:grpSpPr>
            <a:xfrm>
              <a:off x="21057952" y="3314508"/>
              <a:ext cx="4052888" cy="3022600"/>
              <a:chOff x="15278100" y="15830550"/>
              <a:chExt cx="4052888" cy="3022600"/>
            </a:xfrm>
            <a:solidFill>
              <a:schemeClr val="accent1">
                <a:alpha val="60000"/>
              </a:schemeClr>
            </a:solidFill>
          </p:grpSpPr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9081B3FB-FADB-E31F-4D51-27A9EF1DE08B}"/>
                  </a:ext>
                </a:extLst>
              </p:cNvPr>
              <p:cNvSpPr/>
              <p:nvPr/>
            </p:nvSpPr>
            <p:spPr>
              <a:xfrm>
                <a:off x="15278100" y="15830550"/>
                <a:ext cx="4052888" cy="2562225"/>
              </a:xfrm>
              <a:custGeom>
                <a:avLst/>
                <a:gdLst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09938 w 4052888"/>
                  <a:gd name="connsiteY4" fmla="*/ 1938338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85988 h 2562225"/>
                  <a:gd name="connsiteX8" fmla="*/ 2695575 w 4052888"/>
                  <a:gd name="connsiteY8" fmla="*/ 2476500 h 2562225"/>
                  <a:gd name="connsiteX9" fmla="*/ 757238 w 4052888"/>
                  <a:gd name="connsiteY9" fmla="*/ 2509838 h 2562225"/>
                  <a:gd name="connsiteX10" fmla="*/ 0 w 4052888"/>
                  <a:gd name="connsiteY10" fmla="*/ 2562225 h 2562225"/>
                  <a:gd name="connsiteX11" fmla="*/ 295275 w 4052888"/>
                  <a:gd name="connsiteY11" fmla="*/ 243363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62175 w 4052888"/>
                  <a:gd name="connsiteY15" fmla="*/ 1757363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14701 w 4052888"/>
                  <a:gd name="connsiteY4" fmla="*/ 1864520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85988 h 2562225"/>
                  <a:gd name="connsiteX8" fmla="*/ 2695575 w 4052888"/>
                  <a:gd name="connsiteY8" fmla="*/ 2476500 h 2562225"/>
                  <a:gd name="connsiteX9" fmla="*/ 757238 w 4052888"/>
                  <a:gd name="connsiteY9" fmla="*/ 2509838 h 2562225"/>
                  <a:gd name="connsiteX10" fmla="*/ 0 w 4052888"/>
                  <a:gd name="connsiteY10" fmla="*/ 2562225 h 2562225"/>
                  <a:gd name="connsiteX11" fmla="*/ 295275 w 4052888"/>
                  <a:gd name="connsiteY11" fmla="*/ 243363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62175 w 4052888"/>
                  <a:gd name="connsiteY15" fmla="*/ 1757363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85988 h 2562225"/>
                  <a:gd name="connsiteX8" fmla="*/ 2695575 w 4052888"/>
                  <a:gd name="connsiteY8" fmla="*/ 2476500 h 2562225"/>
                  <a:gd name="connsiteX9" fmla="*/ 757238 w 4052888"/>
                  <a:gd name="connsiteY9" fmla="*/ 2509838 h 2562225"/>
                  <a:gd name="connsiteX10" fmla="*/ 0 w 4052888"/>
                  <a:gd name="connsiteY10" fmla="*/ 2562225 h 2562225"/>
                  <a:gd name="connsiteX11" fmla="*/ 295275 w 4052888"/>
                  <a:gd name="connsiteY11" fmla="*/ 243363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62175 w 4052888"/>
                  <a:gd name="connsiteY15" fmla="*/ 1757363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85988 h 2562225"/>
                  <a:gd name="connsiteX8" fmla="*/ 2695575 w 4052888"/>
                  <a:gd name="connsiteY8" fmla="*/ 2476500 h 2562225"/>
                  <a:gd name="connsiteX9" fmla="*/ 757238 w 4052888"/>
                  <a:gd name="connsiteY9" fmla="*/ 2509838 h 2562225"/>
                  <a:gd name="connsiteX10" fmla="*/ 0 w 4052888"/>
                  <a:gd name="connsiteY10" fmla="*/ 2562225 h 2562225"/>
                  <a:gd name="connsiteX11" fmla="*/ 295275 w 4052888"/>
                  <a:gd name="connsiteY11" fmla="*/ 243363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52650 w 4052888"/>
                  <a:gd name="connsiteY15" fmla="*/ 1747838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93132 h 2562225"/>
                  <a:gd name="connsiteX8" fmla="*/ 2695575 w 4052888"/>
                  <a:gd name="connsiteY8" fmla="*/ 2476500 h 2562225"/>
                  <a:gd name="connsiteX9" fmla="*/ 757238 w 4052888"/>
                  <a:gd name="connsiteY9" fmla="*/ 2509838 h 2562225"/>
                  <a:gd name="connsiteX10" fmla="*/ 0 w 4052888"/>
                  <a:gd name="connsiteY10" fmla="*/ 2562225 h 2562225"/>
                  <a:gd name="connsiteX11" fmla="*/ 295275 w 4052888"/>
                  <a:gd name="connsiteY11" fmla="*/ 243363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52650 w 4052888"/>
                  <a:gd name="connsiteY15" fmla="*/ 1747838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93132 h 2562225"/>
                  <a:gd name="connsiteX8" fmla="*/ 2695575 w 4052888"/>
                  <a:gd name="connsiteY8" fmla="*/ 2476500 h 2562225"/>
                  <a:gd name="connsiteX9" fmla="*/ 750094 w 4052888"/>
                  <a:gd name="connsiteY9" fmla="*/ 2447925 h 2562225"/>
                  <a:gd name="connsiteX10" fmla="*/ 0 w 4052888"/>
                  <a:gd name="connsiteY10" fmla="*/ 2562225 h 2562225"/>
                  <a:gd name="connsiteX11" fmla="*/ 295275 w 4052888"/>
                  <a:gd name="connsiteY11" fmla="*/ 243363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52650 w 4052888"/>
                  <a:gd name="connsiteY15" fmla="*/ 1747838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93132 h 2562225"/>
                  <a:gd name="connsiteX8" fmla="*/ 2695575 w 4052888"/>
                  <a:gd name="connsiteY8" fmla="*/ 2476500 h 2562225"/>
                  <a:gd name="connsiteX9" fmla="*/ 742950 w 4052888"/>
                  <a:gd name="connsiteY9" fmla="*/ 2528888 h 2562225"/>
                  <a:gd name="connsiteX10" fmla="*/ 0 w 4052888"/>
                  <a:gd name="connsiteY10" fmla="*/ 2562225 h 2562225"/>
                  <a:gd name="connsiteX11" fmla="*/ 295275 w 4052888"/>
                  <a:gd name="connsiteY11" fmla="*/ 243363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52650 w 4052888"/>
                  <a:gd name="connsiteY15" fmla="*/ 1747838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93132 h 2562225"/>
                  <a:gd name="connsiteX8" fmla="*/ 2695575 w 4052888"/>
                  <a:gd name="connsiteY8" fmla="*/ 2476500 h 2562225"/>
                  <a:gd name="connsiteX9" fmla="*/ 742950 w 4052888"/>
                  <a:gd name="connsiteY9" fmla="*/ 2528888 h 2562225"/>
                  <a:gd name="connsiteX10" fmla="*/ 0 w 4052888"/>
                  <a:gd name="connsiteY10" fmla="*/ 2562225 h 2562225"/>
                  <a:gd name="connsiteX11" fmla="*/ 373856 w 4052888"/>
                  <a:gd name="connsiteY11" fmla="*/ 2514600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52650 w 4052888"/>
                  <a:gd name="connsiteY15" fmla="*/ 1747838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93132 h 2562225"/>
                  <a:gd name="connsiteX8" fmla="*/ 2695575 w 4052888"/>
                  <a:gd name="connsiteY8" fmla="*/ 2476500 h 2562225"/>
                  <a:gd name="connsiteX9" fmla="*/ 742950 w 4052888"/>
                  <a:gd name="connsiteY9" fmla="*/ 2528888 h 2562225"/>
                  <a:gd name="connsiteX10" fmla="*/ 0 w 4052888"/>
                  <a:gd name="connsiteY10" fmla="*/ 2562225 h 2562225"/>
                  <a:gd name="connsiteX11" fmla="*/ 297656 w 4052888"/>
                  <a:gd name="connsiteY11" fmla="*/ 2414588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52650 w 4052888"/>
                  <a:gd name="connsiteY15" fmla="*/ 1747838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  <a:gd name="connsiteX0" fmla="*/ 2767013 w 4052888"/>
                  <a:gd name="connsiteY0" fmla="*/ 0 h 2562225"/>
                  <a:gd name="connsiteX1" fmla="*/ 4052888 w 4052888"/>
                  <a:gd name="connsiteY1" fmla="*/ 604838 h 2562225"/>
                  <a:gd name="connsiteX2" fmla="*/ 3852863 w 4052888"/>
                  <a:gd name="connsiteY2" fmla="*/ 1038225 h 2562225"/>
                  <a:gd name="connsiteX3" fmla="*/ 3743325 w 4052888"/>
                  <a:gd name="connsiteY3" fmla="*/ 1023938 h 2562225"/>
                  <a:gd name="connsiteX4" fmla="*/ 3321845 w 4052888"/>
                  <a:gd name="connsiteY4" fmla="*/ 1938339 h 2562225"/>
                  <a:gd name="connsiteX5" fmla="*/ 3233738 w 4052888"/>
                  <a:gd name="connsiteY5" fmla="*/ 1895475 h 2562225"/>
                  <a:gd name="connsiteX6" fmla="*/ 3100388 w 4052888"/>
                  <a:gd name="connsiteY6" fmla="*/ 2181225 h 2562225"/>
                  <a:gd name="connsiteX7" fmla="*/ 2838450 w 4052888"/>
                  <a:gd name="connsiteY7" fmla="*/ 2193132 h 2562225"/>
                  <a:gd name="connsiteX8" fmla="*/ 2695575 w 4052888"/>
                  <a:gd name="connsiteY8" fmla="*/ 2476500 h 2562225"/>
                  <a:gd name="connsiteX9" fmla="*/ 742950 w 4052888"/>
                  <a:gd name="connsiteY9" fmla="*/ 2528888 h 2562225"/>
                  <a:gd name="connsiteX10" fmla="*/ 0 w 4052888"/>
                  <a:gd name="connsiteY10" fmla="*/ 2562225 h 2562225"/>
                  <a:gd name="connsiteX11" fmla="*/ 307181 w 4052888"/>
                  <a:gd name="connsiteY11" fmla="*/ 2426494 h 2562225"/>
                  <a:gd name="connsiteX12" fmla="*/ 504825 w 4052888"/>
                  <a:gd name="connsiteY12" fmla="*/ 2276475 h 2562225"/>
                  <a:gd name="connsiteX13" fmla="*/ 2176463 w 4052888"/>
                  <a:gd name="connsiteY13" fmla="*/ 2276475 h 2562225"/>
                  <a:gd name="connsiteX14" fmla="*/ 2314575 w 4052888"/>
                  <a:gd name="connsiteY14" fmla="*/ 1971675 h 2562225"/>
                  <a:gd name="connsiteX15" fmla="*/ 2152650 w 4052888"/>
                  <a:gd name="connsiteY15" fmla="*/ 1747838 h 2562225"/>
                  <a:gd name="connsiteX16" fmla="*/ 2286000 w 4052888"/>
                  <a:gd name="connsiteY16" fmla="*/ 1452563 h 2562225"/>
                  <a:gd name="connsiteX17" fmla="*/ 2190750 w 4052888"/>
                  <a:gd name="connsiteY17" fmla="*/ 1400175 h 2562225"/>
                  <a:gd name="connsiteX18" fmla="*/ 2619375 w 4052888"/>
                  <a:gd name="connsiteY18" fmla="*/ 495300 h 2562225"/>
                  <a:gd name="connsiteX19" fmla="*/ 2557463 w 4052888"/>
                  <a:gd name="connsiteY19" fmla="*/ 400050 h 2562225"/>
                  <a:gd name="connsiteX20" fmla="*/ 2767013 w 4052888"/>
                  <a:gd name="connsiteY20" fmla="*/ 0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52888" h="2562225">
                    <a:moveTo>
                      <a:pt x="2767013" y="0"/>
                    </a:moveTo>
                    <a:lnTo>
                      <a:pt x="4052888" y="604838"/>
                    </a:lnTo>
                    <a:lnTo>
                      <a:pt x="3852863" y="1038225"/>
                    </a:lnTo>
                    <a:lnTo>
                      <a:pt x="3743325" y="1023938"/>
                    </a:lnTo>
                    <a:lnTo>
                      <a:pt x="3321845" y="1938339"/>
                    </a:lnTo>
                    <a:lnTo>
                      <a:pt x="3233738" y="1895475"/>
                    </a:lnTo>
                    <a:lnTo>
                      <a:pt x="3100388" y="2181225"/>
                    </a:lnTo>
                    <a:lnTo>
                      <a:pt x="2838450" y="2193132"/>
                    </a:lnTo>
                    <a:lnTo>
                      <a:pt x="2695575" y="2476500"/>
                    </a:lnTo>
                    <a:lnTo>
                      <a:pt x="742950" y="2528888"/>
                    </a:lnTo>
                    <a:lnTo>
                      <a:pt x="0" y="2562225"/>
                    </a:lnTo>
                    <a:lnTo>
                      <a:pt x="307181" y="2426494"/>
                    </a:lnTo>
                    <a:lnTo>
                      <a:pt x="504825" y="2276475"/>
                    </a:lnTo>
                    <a:lnTo>
                      <a:pt x="2176463" y="2276475"/>
                    </a:lnTo>
                    <a:lnTo>
                      <a:pt x="2314575" y="1971675"/>
                    </a:lnTo>
                    <a:lnTo>
                      <a:pt x="2152650" y="1747838"/>
                    </a:lnTo>
                    <a:lnTo>
                      <a:pt x="2286000" y="1452563"/>
                    </a:lnTo>
                    <a:lnTo>
                      <a:pt x="2190750" y="1400175"/>
                    </a:lnTo>
                    <a:lnTo>
                      <a:pt x="2619375" y="495300"/>
                    </a:lnTo>
                    <a:lnTo>
                      <a:pt x="2557463" y="400050"/>
                    </a:lnTo>
                    <a:lnTo>
                      <a:pt x="27670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27ADA11D-9047-06D8-B67E-E1F5813DA433}"/>
                  </a:ext>
                </a:extLst>
              </p:cNvPr>
              <p:cNvSpPr/>
              <p:nvPr/>
            </p:nvSpPr>
            <p:spPr>
              <a:xfrm>
                <a:off x="15313025" y="18567400"/>
                <a:ext cx="2616200" cy="285750"/>
              </a:xfrm>
              <a:custGeom>
                <a:avLst/>
                <a:gdLst>
                  <a:gd name="connsiteX0" fmla="*/ 2619375 w 2619375"/>
                  <a:gd name="connsiteY0" fmla="*/ 76200 h 285750"/>
                  <a:gd name="connsiteX1" fmla="*/ 2479675 w 2619375"/>
                  <a:gd name="connsiteY1" fmla="*/ 285750 h 285750"/>
                  <a:gd name="connsiteX2" fmla="*/ 447675 w 2619375"/>
                  <a:gd name="connsiteY2" fmla="*/ 269875 h 285750"/>
                  <a:gd name="connsiteX3" fmla="*/ 200025 w 2619375"/>
                  <a:gd name="connsiteY3" fmla="*/ 88900 h 285750"/>
                  <a:gd name="connsiteX4" fmla="*/ 0 w 2619375"/>
                  <a:gd name="connsiteY4" fmla="*/ 0 h 285750"/>
                  <a:gd name="connsiteX5" fmla="*/ 682625 w 2619375"/>
                  <a:gd name="connsiteY5" fmla="*/ 53975 h 285750"/>
                  <a:gd name="connsiteX6" fmla="*/ 2619375 w 2619375"/>
                  <a:gd name="connsiteY6" fmla="*/ 76200 h 285750"/>
                  <a:gd name="connsiteX0" fmla="*/ 2619375 w 2619375"/>
                  <a:gd name="connsiteY0" fmla="*/ 69850 h 285750"/>
                  <a:gd name="connsiteX1" fmla="*/ 2479675 w 2619375"/>
                  <a:gd name="connsiteY1" fmla="*/ 285750 h 285750"/>
                  <a:gd name="connsiteX2" fmla="*/ 447675 w 2619375"/>
                  <a:gd name="connsiteY2" fmla="*/ 269875 h 285750"/>
                  <a:gd name="connsiteX3" fmla="*/ 200025 w 2619375"/>
                  <a:gd name="connsiteY3" fmla="*/ 88900 h 285750"/>
                  <a:gd name="connsiteX4" fmla="*/ 0 w 2619375"/>
                  <a:gd name="connsiteY4" fmla="*/ 0 h 285750"/>
                  <a:gd name="connsiteX5" fmla="*/ 682625 w 2619375"/>
                  <a:gd name="connsiteY5" fmla="*/ 53975 h 285750"/>
                  <a:gd name="connsiteX6" fmla="*/ 2619375 w 2619375"/>
                  <a:gd name="connsiteY6" fmla="*/ 69850 h 285750"/>
                  <a:gd name="connsiteX0" fmla="*/ 2616200 w 2616200"/>
                  <a:gd name="connsiteY0" fmla="*/ 63500 h 285750"/>
                  <a:gd name="connsiteX1" fmla="*/ 2479675 w 2616200"/>
                  <a:gd name="connsiteY1" fmla="*/ 285750 h 285750"/>
                  <a:gd name="connsiteX2" fmla="*/ 447675 w 2616200"/>
                  <a:gd name="connsiteY2" fmla="*/ 269875 h 285750"/>
                  <a:gd name="connsiteX3" fmla="*/ 200025 w 2616200"/>
                  <a:gd name="connsiteY3" fmla="*/ 88900 h 285750"/>
                  <a:gd name="connsiteX4" fmla="*/ 0 w 2616200"/>
                  <a:gd name="connsiteY4" fmla="*/ 0 h 285750"/>
                  <a:gd name="connsiteX5" fmla="*/ 682625 w 2616200"/>
                  <a:gd name="connsiteY5" fmla="*/ 53975 h 285750"/>
                  <a:gd name="connsiteX6" fmla="*/ 2616200 w 2616200"/>
                  <a:gd name="connsiteY6" fmla="*/ 6350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6200" h="285750">
                    <a:moveTo>
                      <a:pt x="2616200" y="63500"/>
                    </a:moveTo>
                    <a:lnTo>
                      <a:pt x="2479675" y="285750"/>
                    </a:lnTo>
                    <a:lnTo>
                      <a:pt x="447675" y="269875"/>
                    </a:lnTo>
                    <a:lnTo>
                      <a:pt x="200025" y="88900"/>
                    </a:lnTo>
                    <a:lnTo>
                      <a:pt x="0" y="0"/>
                    </a:lnTo>
                    <a:lnTo>
                      <a:pt x="682625" y="53975"/>
                    </a:lnTo>
                    <a:lnTo>
                      <a:pt x="2616200" y="63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486D0B3-512B-3715-7ABE-F1081BCE121C}"/>
                </a:ext>
              </a:extLst>
            </p:cNvPr>
            <p:cNvGrpSpPr/>
            <p:nvPr/>
          </p:nvGrpSpPr>
          <p:grpSpPr>
            <a:xfrm>
              <a:off x="19904119" y="4371783"/>
              <a:ext cx="10926939" cy="9356273"/>
              <a:chOff x="19904119" y="4371783"/>
              <a:chExt cx="10926939" cy="9356273"/>
            </a:xfrm>
            <a:solidFill>
              <a:schemeClr val="accent4">
                <a:alpha val="60000"/>
              </a:schemeClr>
            </a:solidFill>
          </p:grpSpPr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0312EF71-CF41-45FF-DC04-C80D5E878349}"/>
                  </a:ext>
                </a:extLst>
              </p:cNvPr>
              <p:cNvSpPr/>
              <p:nvPr/>
            </p:nvSpPr>
            <p:spPr>
              <a:xfrm>
                <a:off x="28541883" y="7730483"/>
                <a:ext cx="2289175" cy="5997573"/>
              </a:xfrm>
              <a:custGeom>
                <a:avLst/>
                <a:gdLst>
                  <a:gd name="connsiteX0" fmla="*/ 0 w 2286000"/>
                  <a:gd name="connsiteY0" fmla="*/ 9525 h 6000750"/>
                  <a:gd name="connsiteX1" fmla="*/ 790575 w 2286000"/>
                  <a:gd name="connsiteY1" fmla="*/ 0 h 6000750"/>
                  <a:gd name="connsiteX2" fmla="*/ 876300 w 2286000"/>
                  <a:gd name="connsiteY2" fmla="*/ 190500 h 6000750"/>
                  <a:gd name="connsiteX3" fmla="*/ 1000125 w 2286000"/>
                  <a:gd name="connsiteY3" fmla="*/ 200025 h 6000750"/>
                  <a:gd name="connsiteX4" fmla="*/ 1200150 w 2286000"/>
                  <a:gd name="connsiteY4" fmla="*/ 990600 h 6000750"/>
                  <a:gd name="connsiteX5" fmla="*/ 1047750 w 2286000"/>
                  <a:gd name="connsiteY5" fmla="*/ 981075 h 6000750"/>
                  <a:gd name="connsiteX6" fmla="*/ 2286000 w 2286000"/>
                  <a:gd name="connsiteY6" fmla="*/ 5810250 h 6000750"/>
                  <a:gd name="connsiteX7" fmla="*/ 1514475 w 2286000"/>
                  <a:gd name="connsiteY7" fmla="*/ 6000750 h 6000750"/>
                  <a:gd name="connsiteX8" fmla="*/ 0 w 2286000"/>
                  <a:gd name="connsiteY8" fmla="*/ 9525 h 6000750"/>
                  <a:gd name="connsiteX0" fmla="*/ 0 w 2286000"/>
                  <a:gd name="connsiteY0" fmla="*/ 9525 h 6000750"/>
                  <a:gd name="connsiteX1" fmla="*/ 790575 w 2286000"/>
                  <a:gd name="connsiteY1" fmla="*/ 0 h 6000750"/>
                  <a:gd name="connsiteX2" fmla="*/ 876300 w 2286000"/>
                  <a:gd name="connsiteY2" fmla="*/ 190500 h 6000750"/>
                  <a:gd name="connsiteX3" fmla="*/ 1000125 w 2286000"/>
                  <a:gd name="connsiteY3" fmla="*/ 200025 h 6000750"/>
                  <a:gd name="connsiteX4" fmla="*/ 1089025 w 2286000"/>
                  <a:gd name="connsiteY4" fmla="*/ 987425 h 6000750"/>
                  <a:gd name="connsiteX5" fmla="*/ 1047750 w 2286000"/>
                  <a:gd name="connsiteY5" fmla="*/ 981075 h 6000750"/>
                  <a:gd name="connsiteX6" fmla="*/ 2286000 w 2286000"/>
                  <a:gd name="connsiteY6" fmla="*/ 5810250 h 6000750"/>
                  <a:gd name="connsiteX7" fmla="*/ 1514475 w 2286000"/>
                  <a:gd name="connsiteY7" fmla="*/ 6000750 h 6000750"/>
                  <a:gd name="connsiteX8" fmla="*/ 0 w 2286000"/>
                  <a:gd name="connsiteY8" fmla="*/ 9525 h 6000750"/>
                  <a:gd name="connsiteX0" fmla="*/ 0 w 2286000"/>
                  <a:gd name="connsiteY0" fmla="*/ 9525 h 6000750"/>
                  <a:gd name="connsiteX1" fmla="*/ 790575 w 2286000"/>
                  <a:gd name="connsiteY1" fmla="*/ 0 h 6000750"/>
                  <a:gd name="connsiteX2" fmla="*/ 876300 w 2286000"/>
                  <a:gd name="connsiteY2" fmla="*/ 190500 h 6000750"/>
                  <a:gd name="connsiteX3" fmla="*/ 1000125 w 2286000"/>
                  <a:gd name="connsiteY3" fmla="*/ 200025 h 6000750"/>
                  <a:gd name="connsiteX4" fmla="*/ 1196975 w 2286000"/>
                  <a:gd name="connsiteY4" fmla="*/ 990600 h 6000750"/>
                  <a:gd name="connsiteX5" fmla="*/ 1047750 w 2286000"/>
                  <a:gd name="connsiteY5" fmla="*/ 981075 h 6000750"/>
                  <a:gd name="connsiteX6" fmla="*/ 2286000 w 2286000"/>
                  <a:gd name="connsiteY6" fmla="*/ 5810250 h 6000750"/>
                  <a:gd name="connsiteX7" fmla="*/ 1514475 w 2286000"/>
                  <a:gd name="connsiteY7" fmla="*/ 6000750 h 6000750"/>
                  <a:gd name="connsiteX8" fmla="*/ 0 w 2286000"/>
                  <a:gd name="connsiteY8" fmla="*/ 9525 h 6000750"/>
                  <a:gd name="connsiteX0" fmla="*/ 0 w 2286000"/>
                  <a:gd name="connsiteY0" fmla="*/ 9525 h 6000750"/>
                  <a:gd name="connsiteX1" fmla="*/ 790575 w 2286000"/>
                  <a:gd name="connsiteY1" fmla="*/ 0 h 6000750"/>
                  <a:gd name="connsiteX2" fmla="*/ 876300 w 2286000"/>
                  <a:gd name="connsiteY2" fmla="*/ 190500 h 6000750"/>
                  <a:gd name="connsiteX3" fmla="*/ 927100 w 2286000"/>
                  <a:gd name="connsiteY3" fmla="*/ 371475 h 6000750"/>
                  <a:gd name="connsiteX4" fmla="*/ 1196975 w 2286000"/>
                  <a:gd name="connsiteY4" fmla="*/ 990600 h 6000750"/>
                  <a:gd name="connsiteX5" fmla="*/ 1047750 w 2286000"/>
                  <a:gd name="connsiteY5" fmla="*/ 981075 h 6000750"/>
                  <a:gd name="connsiteX6" fmla="*/ 2286000 w 2286000"/>
                  <a:gd name="connsiteY6" fmla="*/ 5810250 h 6000750"/>
                  <a:gd name="connsiteX7" fmla="*/ 1514475 w 2286000"/>
                  <a:gd name="connsiteY7" fmla="*/ 6000750 h 6000750"/>
                  <a:gd name="connsiteX8" fmla="*/ 0 w 2286000"/>
                  <a:gd name="connsiteY8" fmla="*/ 9525 h 6000750"/>
                  <a:gd name="connsiteX0" fmla="*/ 0 w 2286000"/>
                  <a:gd name="connsiteY0" fmla="*/ 9525 h 6000750"/>
                  <a:gd name="connsiteX1" fmla="*/ 790575 w 2286000"/>
                  <a:gd name="connsiteY1" fmla="*/ 0 h 6000750"/>
                  <a:gd name="connsiteX2" fmla="*/ 876300 w 2286000"/>
                  <a:gd name="connsiteY2" fmla="*/ 190500 h 6000750"/>
                  <a:gd name="connsiteX3" fmla="*/ 981075 w 2286000"/>
                  <a:gd name="connsiteY3" fmla="*/ 190500 h 6000750"/>
                  <a:gd name="connsiteX4" fmla="*/ 1196975 w 2286000"/>
                  <a:gd name="connsiteY4" fmla="*/ 990600 h 6000750"/>
                  <a:gd name="connsiteX5" fmla="*/ 1047750 w 2286000"/>
                  <a:gd name="connsiteY5" fmla="*/ 981075 h 6000750"/>
                  <a:gd name="connsiteX6" fmla="*/ 2286000 w 2286000"/>
                  <a:gd name="connsiteY6" fmla="*/ 5810250 h 6000750"/>
                  <a:gd name="connsiteX7" fmla="*/ 1514475 w 2286000"/>
                  <a:gd name="connsiteY7" fmla="*/ 6000750 h 6000750"/>
                  <a:gd name="connsiteX8" fmla="*/ 0 w 2286000"/>
                  <a:gd name="connsiteY8" fmla="*/ 9525 h 6000750"/>
                  <a:gd name="connsiteX0" fmla="*/ 0 w 2286000"/>
                  <a:gd name="connsiteY0" fmla="*/ 34925 h 6000750"/>
                  <a:gd name="connsiteX1" fmla="*/ 790575 w 2286000"/>
                  <a:gd name="connsiteY1" fmla="*/ 0 h 6000750"/>
                  <a:gd name="connsiteX2" fmla="*/ 876300 w 2286000"/>
                  <a:gd name="connsiteY2" fmla="*/ 190500 h 6000750"/>
                  <a:gd name="connsiteX3" fmla="*/ 981075 w 2286000"/>
                  <a:gd name="connsiteY3" fmla="*/ 190500 h 6000750"/>
                  <a:gd name="connsiteX4" fmla="*/ 1196975 w 2286000"/>
                  <a:gd name="connsiteY4" fmla="*/ 990600 h 6000750"/>
                  <a:gd name="connsiteX5" fmla="*/ 1047750 w 2286000"/>
                  <a:gd name="connsiteY5" fmla="*/ 981075 h 6000750"/>
                  <a:gd name="connsiteX6" fmla="*/ 2286000 w 2286000"/>
                  <a:gd name="connsiteY6" fmla="*/ 5810250 h 6000750"/>
                  <a:gd name="connsiteX7" fmla="*/ 1514475 w 2286000"/>
                  <a:gd name="connsiteY7" fmla="*/ 6000750 h 6000750"/>
                  <a:gd name="connsiteX8" fmla="*/ 0 w 2286000"/>
                  <a:gd name="connsiteY8" fmla="*/ 34925 h 6000750"/>
                  <a:gd name="connsiteX0" fmla="*/ 0 w 2289175"/>
                  <a:gd name="connsiteY0" fmla="*/ 28575 h 6000750"/>
                  <a:gd name="connsiteX1" fmla="*/ 793750 w 2289175"/>
                  <a:gd name="connsiteY1" fmla="*/ 0 h 6000750"/>
                  <a:gd name="connsiteX2" fmla="*/ 879475 w 2289175"/>
                  <a:gd name="connsiteY2" fmla="*/ 190500 h 6000750"/>
                  <a:gd name="connsiteX3" fmla="*/ 984250 w 2289175"/>
                  <a:gd name="connsiteY3" fmla="*/ 190500 h 6000750"/>
                  <a:gd name="connsiteX4" fmla="*/ 1200150 w 2289175"/>
                  <a:gd name="connsiteY4" fmla="*/ 990600 h 6000750"/>
                  <a:gd name="connsiteX5" fmla="*/ 1050925 w 2289175"/>
                  <a:gd name="connsiteY5" fmla="*/ 981075 h 6000750"/>
                  <a:gd name="connsiteX6" fmla="*/ 2289175 w 2289175"/>
                  <a:gd name="connsiteY6" fmla="*/ 5810250 h 6000750"/>
                  <a:gd name="connsiteX7" fmla="*/ 1517650 w 2289175"/>
                  <a:gd name="connsiteY7" fmla="*/ 6000750 h 6000750"/>
                  <a:gd name="connsiteX8" fmla="*/ 0 w 2289175"/>
                  <a:gd name="connsiteY8" fmla="*/ 28575 h 6000750"/>
                  <a:gd name="connsiteX0" fmla="*/ 0 w 2289175"/>
                  <a:gd name="connsiteY0" fmla="*/ 44450 h 6016625"/>
                  <a:gd name="connsiteX1" fmla="*/ 790575 w 2289175"/>
                  <a:gd name="connsiteY1" fmla="*/ 0 h 6016625"/>
                  <a:gd name="connsiteX2" fmla="*/ 879475 w 2289175"/>
                  <a:gd name="connsiteY2" fmla="*/ 206375 h 6016625"/>
                  <a:gd name="connsiteX3" fmla="*/ 984250 w 2289175"/>
                  <a:gd name="connsiteY3" fmla="*/ 206375 h 6016625"/>
                  <a:gd name="connsiteX4" fmla="*/ 1200150 w 2289175"/>
                  <a:gd name="connsiteY4" fmla="*/ 1006475 h 6016625"/>
                  <a:gd name="connsiteX5" fmla="*/ 1050925 w 2289175"/>
                  <a:gd name="connsiteY5" fmla="*/ 996950 h 6016625"/>
                  <a:gd name="connsiteX6" fmla="*/ 2289175 w 2289175"/>
                  <a:gd name="connsiteY6" fmla="*/ 5826125 h 6016625"/>
                  <a:gd name="connsiteX7" fmla="*/ 1517650 w 2289175"/>
                  <a:gd name="connsiteY7" fmla="*/ 6016625 h 6016625"/>
                  <a:gd name="connsiteX8" fmla="*/ 0 w 2289175"/>
                  <a:gd name="connsiteY8" fmla="*/ 44450 h 6016625"/>
                  <a:gd name="connsiteX0" fmla="*/ 0 w 2289175"/>
                  <a:gd name="connsiteY0" fmla="*/ 18256 h 5990431"/>
                  <a:gd name="connsiteX1" fmla="*/ 790575 w 2289175"/>
                  <a:gd name="connsiteY1" fmla="*/ 0 h 5990431"/>
                  <a:gd name="connsiteX2" fmla="*/ 879475 w 2289175"/>
                  <a:gd name="connsiteY2" fmla="*/ 180181 h 5990431"/>
                  <a:gd name="connsiteX3" fmla="*/ 984250 w 2289175"/>
                  <a:gd name="connsiteY3" fmla="*/ 180181 h 5990431"/>
                  <a:gd name="connsiteX4" fmla="*/ 1200150 w 2289175"/>
                  <a:gd name="connsiteY4" fmla="*/ 980281 h 5990431"/>
                  <a:gd name="connsiteX5" fmla="*/ 1050925 w 2289175"/>
                  <a:gd name="connsiteY5" fmla="*/ 970756 h 5990431"/>
                  <a:gd name="connsiteX6" fmla="*/ 2289175 w 2289175"/>
                  <a:gd name="connsiteY6" fmla="*/ 5799931 h 5990431"/>
                  <a:gd name="connsiteX7" fmla="*/ 1517650 w 2289175"/>
                  <a:gd name="connsiteY7" fmla="*/ 5990431 h 5990431"/>
                  <a:gd name="connsiteX8" fmla="*/ 0 w 2289175"/>
                  <a:gd name="connsiteY8" fmla="*/ 18256 h 5990431"/>
                  <a:gd name="connsiteX0" fmla="*/ 0 w 2289175"/>
                  <a:gd name="connsiteY0" fmla="*/ 25400 h 5997575"/>
                  <a:gd name="connsiteX1" fmla="*/ 785812 w 2289175"/>
                  <a:gd name="connsiteY1" fmla="*/ 0 h 5997575"/>
                  <a:gd name="connsiteX2" fmla="*/ 879475 w 2289175"/>
                  <a:gd name="connsiteY2" fmla="*/ 187325 h 5997575"/>
                  <a:gd name="connsiteX3" fmla="*/ 984250 w 2289175"/>
                  <a:gd name="connsiteY3" fmla="*/ 187325 h 5997575"/>
                  <a:gd name="connsiteX4" fmla="*/ 1200150 w 2289175"/>
                  <a:gd name="connsiteY4" fmla="*/ 987425 h 5997575"/>
                  <a:gd name="connsiteX5" fmla="*/ 1050925 w 2289175"/>
                  <a:gd name="connsiteY5" fmla="*/ 977900 h 5997575"/>
                  <a:gd name="connsiteX6" fmla="*/ 2289175 w 2289175"/>
                  <a:gd name="connsiteY6" fmla="*/ 5807075 h 5997575"/>
                  <a:gd name="connsiteX7" fmla="*/ 1517650 w 2289175"/>
                  <a:gd name="connsiteY7" fmla="*/ 5997575 h 5997575"/>
                  <a:gd name="connsiteX8" fmla="*/ 0 w 2289175"/>
                  <a:gd name="connsiteY8" fmla="*/ 25400 h 5997575"/>
                  <a:gd name="connsiteX0" fmla="*/ 0 w 2289175"/>
                  <a:gd name="connsiteY0" fmla="*/ 34925 h 5997575"/>
                  <a:gd name="connsiteX1" fmla="*/ 785812 w 2289175"/>
                  <a:gd name="connsiteY1" fmla="*/ 0 h 5997575"/>
                  <a:gd name="connsiteX2" fmla="*/ 879475 w 2289175"/>
                  <a:gd name="connsiteY2" fmla="*/ 187325 h 5997575"/>
                  <a:gd name="connsiteX3" fmla="*/ 984250 w 2289175"/>
                  <a:gd name="connsiteY3" fmla="*/ 187325 h 5997575"/>
                  <a:gd name="connsiteX4" fmla="*/ 1200150 w 2289175"/>
                  <a:gd name="connsiteY4" fmla="*/ 987425 h 5997575"/>
                  <a:gd name="connsiteX5" fmla="*/ 1050925 w 2289175"/>
                  <a:gd name="connsiteY5" fmla="*/ 977900 h 5997575"/>
                  <a:gd name="connsiteX6" fmla="*/ 2289175 w 2289175"/>
                  <a:gd name="connsiteY6" fmla="*/ 5807075 h 5997575"/>
                  <a:gd name="connsiteX7" fmla="*/ 1517650 w 2289175"/>
                  <a:gd name="connsiteY7" fmla="*/ 5997575 h 5997575"/>
                  <a:gd name="connsiteX8" fmla="*/ 0 w 2289175"/>
                  <a:gd name="connsiteY8" fmla="*/ 34925 h 5997575"/>
                  <a:gd name="connsiteX0" fmla="*/ 0 w 2289175"/>
                  <a:gd name="connsiteY0" fmla="*/ 34925 h 5997575"/>
                  <a:gd name="connsiteX1" fmla="*/ 785812 w 2289175"/>
                  <a:gd name="connsiteY1" fmla="*/ 0 h 5997575"/>
                  <a:gd name="connsiteX2" fmla="*/ 879475 w 2289175"/>
                  <a:gd name="connsiteY2" fmla="*/ 187325 h 5997575"/>
                  <a:gd name="connsiteX3" fmla="*/ 984250 w 2289175"/>
                  <a:gd name="connsiteY3" fmla="*/ 187325 h 5997575"/>
                  <a:gd name="connsiteX4" fmla="*/ 1200150 w 2289175"/>
                  <a:gd name="connsiteY4" fmla="*/ 987425 h 5997575"/>
                  <a:gd name="connsiteX5" fmla="*/ 1050925 w 2289175"/>
                  <a:gd name="connsiteY5" fmla="*/ 977900 h 5997575"/>
                  <a:gd name="connsiteX6" fmla="*/ 2289175 w 2289175"/>
                  <a:gd name="connsiteY6" fmla="*/ 5807075 h 5997575"/>
                  <a:gd name="connsiteX7" fmla="*/ 1517650 w 2289175"/>
                  <a:gd name="connsiteY7" fmla="*/ 5997575 h 5997575"/>
                  <a:gd name="connsiteX8" fmla="*/ 0 w 2289175"/>
                  <a:gd name="connsiteY8" fmla="*/ 34925 h 599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9175" h="5997575">
                    <a:moveTo>
                      <a:pt x="0" y="34925"/>
                    </a:moveTo>
                    <a:lnTo>
                      <a:pt x="785812" y="0"/>
                    </a:lnTo>
                    <a:lnTo>
                      <a:pt x="879475" y="187325"/>
                    </a:lnTo>
                    <a:lnTo>
                      <a:pt x="984250" y="187325"/>
                    </a:lnTo>
                    <a:lnTo>
                      <a:pt x="1200150" y="987425"/>
                    </a:lnTo>
                    <a:lnTo>
                      <a:pt x="1050925" y="977900"/>
                    </a:lnTo>
                    <a:lnTo>
                      <a:pt x="2289175" y="5807075"/>
                    </a:lnTo>
                    <a:lnTo>
                      <a:pt x="1517650" y="5997575"/>
                    </a:lnTo>
                    <a:lnTo>
                      <a:pt x="0" y="349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57" name="Rechteck 27">
                <a:extLst>
                  <a:ext uri="{FF2B5EF4-FFF2-40B4-BE49-F238E27FC236}">
                    <a16:creationId xmlns:a16="http://schemas.microsoft.com/office/drawing/2014/main" id="{AD853F36-BCCB-C3B0-C383-331066996655}"/>
                  </a:ext>
                </a:extLst>
              </p:cNvPr>
              <p:cNvSpPr/>
              <p:nvPr/>
            </p:nvSpPr>
            <p:spPr>
              <a:xfrm>
                <a:off x="22863892" y="6755888"/>
                <a:ext cx="3604261" cy="514350"/>
              </a:xfrm>
              <a:custGeom>
                <a:avLst/>
                <a:gdLst>
                  <a:gd name="connsiteX0" fmla="*/ 0 w 3604260"/>
                  <a:gd name="connsiteY0" fmla="*/ 0 h 495300"/>
                  <a:gd name="connsiteX1" fmla="*/ 3604260 w 3604260"/>
                  <a:gd name="connsiteY1" fmla="*/ 0 h 495300"/>
                  <a:gd name="connsiteX2" fmla="*/ 3604260 w 3604260"/>
                  <a:gd name="connsiteY2" fmla="*/ 495300 h 495300"/>
                  <a:gd name="connsiteX3" fmla="*/ 0 w 3604260"/>
                  <a:gd name="connsiteY3" fmla="*/ 495300 h 495300"/>
                  <a:gd name="connsiteX4" fmla="*/ 0 w 3604260"/>
                  <a:gd name="connsiteY4" fmla="*/ 0 h 495300"/>
                  <a:gd name="connsiteX0" fmla="*/ 0 w 3604260"/>
                  <a:gd name="connsiteY0" fmla="*/ 0 h 514350"/>
                  <a:gd name="connsiteX1" fmla="*/ 3604260 w 3604260"/>
                  <a:gd name="connsiteY1" fmla="*/ 0 h 514350"/>
                  <a:gd name="connsiteX2" fmla="*/ 3604260 w 3604260"/>
                  <a:gd name="connsiteY2" fmla="*/ 514350 h 514350"/>
                  <a:gd name="connsiteX3" fmla="*/ 0 w 3604260"/>
                  <a:gd name="connsiteY3" fmla="*/ 495300 h 514350"/>
                  <a:gd name="connsiteX4" fmla="*/ 0 w 3604260"/>
                  <a:gd name="connsiteY4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260" h="514350">
                    <a:moveTo>
                      <a:pt x="0" y="0"/>
                    </a:moveTo>
                    <a:lnTo>
                      <a:pt x="3604260" y="0"/>
                    </a:lnTo>
                    <a:lnTo>
                      <a:pt x="3604260" y="514350"/>
                    </a:lnTo>
                    <a:lnTo>
                      <a:pt x="0" y="4953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58" name="Pfeil: Fünfeck 57">
                <a:extLst>
                  <a:ext uri="{FF2B5EF4-FFF2-40B4-BE49-F238E27FC236}">
                    <a16:creationId xmlns:a16="http://schemas.microsoft.com/office/drawing/2014/main" id="{31445DB4-38E1-8D8C-271D-834C605DD1FF}"/>
                  </a:ext>
                </a:extLst>
              </p:cNvPr>
              <p:cNvSpPr/>
              <p:nvPr/>
            </p:nvSpPr>
            <p:spPr>
              <a:xfrm rot="10740000">
                <a:off x="19913648" y="7038891"/>
                <a:ext cx="1719955" cy="256851"/>
              </a:xfrm>
              <a:prstGeom prst="homePlate">
                <a:avLst>
                  <a:gd name="adj" fmla="val 205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59" name="Pfeil: Fünfeck 58">
                <a:extLst>
                  <a:ext uri="{FF2B5EF4-FFF2-40B4-BE49-F238E27FC236}">
                    <a16:creationId xmlns:a16="http://schemas.microsoft.com/office/drawing/2014/main" id="{523AB6AD-3E16-5D7D-A669-C85D3C6751F3}"/>
                  </a:ext>
                </a:extLst>
              </p:cNvPr>
              <p:cNvSpPr/>
              <p:nvPr/>
            </p:nvSpPr>
            <p:spPr>
              <a:xfrm rot="10860000">
                <a:off x="19904119" y="4620185"/>
                <a:ext cx="1741246" cy="256851"/>
              </a:xfrm>
              <a:prstGeom prst="homePlate">
                <a:avLst>
                  <a:gd name="adj" fmla="val 205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3D99BAD7-25C7-EF96-B72E-1B90673F5C92}"/>
                  </a:ext>
                </a:extLst>
              </p:cNvPr>
              <p:cNvSpPr/>
              <p:nvPr/>
            </p:nvSpPr>
            <p:spPr>
              <a:xfrm rot="840000">
                <a:off x="19964718" y="4767759"/>
                <a:ext cx="114300" cy="276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6BE5D5A5-5A0C-D332-C51D-2DC55F46C264}"/>
                  </a:ext>
                </a:extLst>
              </p:cNvPr>
              <p:cNvSpPr/>
              <p:nvPr/>
            </p:nvSpPr>
            <p:spPr>
              <a:xfrm rot="1140000">
                <a:off x="20235299" y="4816553"/>
                <a:ext cx="114300" cy="276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E6B08437-F571-6611-DDDE-FE7709EB3156}"/>
                  </a:ext>
                </a:extLst>
              </p:cNvPr>
              <p:cNvSpPr/>
              <p:nvPr/>
            </p:nvSpPr>
            <p:spPr>
              <a:xfrm rot="2760000">
                <a:off x="20833269" y="4769557"/>
                <a:ext cx="112554" cy="5005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04EC059C-AE94-320E-9522-B508C521B505}"/>
                  </a:ext>
                </a:extLst>
              </p:cNvPr>
              <p:cNvSpPr/>
              <p:nvPr/>
            </p:nvSpPr>
            <p:spPr>
              <a:xfrm rot="10386425">
                <a:off x="19964718" y="6885623"/>
                <a:ext cx="114300" cy="276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BE9ACCDD-65C1-7FE4-5E0F-E730D0A1B821}"/>
                  </a:ext>
                </a:extLst>
              </p:cNvPr>
              <p:cNvSpPr/>
              <p:nvPr/>
            </p:nvSpPr>
            <p:spPr>
              <a:xfrm rot="9609107">
                <a:off x="20236946" y="6848636"/>
                <a:ext cx="114300" cy="2762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B54C2D9F-E5BE-FEE1-27D4-A5E7BD4AB2E8}"/>
                  </a:ext>
                </a:extLst>
              </p:cNvPr>
              <p:cNvSpPr/>
              <p:nvPr/>
            </p:nvSpPr>
            <p:spPr>
              <a:xfrm rot="8148876">
                <a:off x="20833269" y="6637301"/>
                <a:ext cx="112554" cy="5005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57DCCBEE-F0EF-80E6-2D06-425B050697FD}"/>
                  </a:ext>
                </a:extLst>
              </p:cNvPr>
              <p:cNvSpPr/>
              <p:nvPr/>
            </p:nvSpPr>
            <p:spPr>
              <a:xfrm>
                <a:off x="28298142" y="6770179"/>
                <a:ext cx="166688" cy="492488"/>
              </a:xfrm>
              <a:custGeom>
                <a:avLst/>
                <a:gdLst>
                  <a:gd name="connsiteX0" fmla="*/ 11907 w 173832"/>
                  <a:gd name="connsiteY0" fmla="*/ 0 h 434442"/>
                  <a:gd name="connsiteX1" fmla="*/ 145257 w 173832"/>
                  <a:gd name="connsiteY1" fmla="*/ 0 h 434442"/>
                  <a:gd name="connsiteX2" fmla="*/ 173832 w 173832"/>
                  <a:gd name="connsiteY2" fmla="*/ 419100 h 434442"/>
                  <a:gd name="connsiteX3" fmla="*/ 0 w 173832"/>
                  <a:gd name="connsiteY3" fmla="*/ 426244 h 434442"/>
                  <a:gd name="connsiteX4" fmla="*/ 30957 w 173832"/>
                  <a:gd name="connsiteY4" fmla="*/ 304800 h 434442"/>
                  <a:gd name="connsiteX5" fmla="*/ 40482 w 173832"/>
                  <a:gd name="connsiteY5" fmla="*/ 116681 h 434442"/>
                  <a:gd name="connsiteX6" fmla="*/ 11907 w 173832"/>
                  <a:gd name="connsiteY6" fmla="*/ 0 h 434442"/>
                  <a:gd name="connsiteX0" fmla="*/ 11907 w 173832"/>
                  <a:gd name="connsiteY0" fmla="*/ 0 h 434442"/>
                  <a:gd name="connsiteX1" fmla="*/ 145257 w 173832"/>
                  <a:gd name="connsiteY1" fmla="*/ 0 h 434442"/>
                  <a:gd name="connsiteX2" fmla="*/ 173832 w 173832"/>
                  <a:gd name="connsiteY2" fmla="*/ 419100 h 434442"/>
                  <a:gd name="connsiteX3" fmla="*/ 0 w 173832"/>
                  <a:gd name="connsiteY3" fmla="*/ 426244 h 434442"/>
                  <a:gd name="connsiteX4" fmla="*/ 30957 w 173832"/>
                  <a:gd name="connsiteY4" fmla="*/ 304800 h 434442"/>
                  <a:gd name="connsiteX5" fmla="*/ 40482 w 173832"/>
                  <a:gd name="connsiteY5" fmla="*/ 116681 h 434442"/>
                  <a:gd name="connsiteX6" fmla="*/ 11907 w 173832"/>
                  <a:gd name="connsiteY6" fmla="*/ 0 h 434442"/>
                  <a:gd name="connsiteX0" fmla="*/ 11907 w 171450"/>
                  <a:gd name="connsiteY0" fmla="*/ 0 h 435899"/>
                  <a:gd name="connsiteX1" fmla="*/ 145257 w 171450"/>
                  <a:gd name="connsiteY1" fmla="*/ 0 h 435899"/>
                  <a:gd name="connsiteX2" fmla="*/ 171450 w 171450"/>
                  <a:gd name="connsiteY2" fmla="*/ 425366 h 435899"/>
                  <a:gd name="connsiteX3" fmla="*/ 0 w 171450"/>
                  <a:gd name="connsiteY3" fmla="*/ 426244 h 435899"/>
                  <a:gd name="connsiteX4" fmla="*/ 30957 w 171450"/>
                  <a:gd name="connsiteY4" fmla="*/ 304800 h 435899"/>
                  <a:gd name="connsiteX5" fmla="*/ 40482 w 171450"/>
                  <a:gd name="connsiteY5" fmla="*/ 116681 h 435899"/>
                  <a:gd name="connsiteX6" fmla="*/ 11907 w 171450"/>
                  <a:gd name="connsiteY6" fmla="*/ 0 h 435899"/>
                  <a:gd name="connsiteX0" fmla="*/ 11907 w 166688"/>
                  <a:gd name="connsiteY0" fmla="*/ 0 h 437179"/>
                  <a:gd name="connsiteX1" fmla="*/ 145257 w 166688"/>
                  <a:gd name="connsiteY1" fmla="*/ 0 h 437179"/>
                  <a:gd name="connsiteX2" fmla="*/ 166688 w 166688"/>
                  <a:gd name="connsiteY2" fmla="*/ 429543 h 437179"/>
                  <a:gd name="connsiteX3" fmla="*/ 0 w 166688"/>
                  <a:gd name="connsiteY3" fmla="*/ 426244 h 437179"/>
                  <a:gd name="connsiteX4" fmla="*/ 30957 w 166688"/>
                  <a:gd name="connsiteY4" fmla="*/ 304800 h 437179"/>
                  <a:gd name="connsiteX5" fmla="*/ 40482 w 166688"/>
                  <a:gd name="connsiteY5" fmla="*/ 116681 h 437179"/>
                  <a:gd name="connsiteX6" fmla="*/ 11907 w 166688"/>
                  <a:gd name="connsiteY6" fmla="*/ 0 h 437179"/>
                  <a:gd name="connsiteX0" fmla="*/ 11907 w 166688"/>
                  <a:gd name="connsiteY0" fmla="*/ 0 h 431976"/>
                  <a:gd name="connsiteX1" fmla="*/ 145257 w 166688"/>
                  <a:gd name="connsiteY1" fmla="*/ 0 h 431976"/>
                  <a:gd name="connsiteX2" fmla="*/ 166688 w 166688"/>
                  <a:gd name="connsiteY2" fmla="*/ 429543 h 431976"/>
                  <a:gd name="connsiteX3" fmla="*/ 0 w 166688"/>
                  <a:gd name="connsiteY3" fmla="*/ 426244 h 431976"/>
                  <a:gd name="connsiteX4" fmla="*/ 30957 w 166688"/>
                  <a:gd name="connsiteY4" fmla="*/ 304800 h 431976"/>
                  <a:gd name="connsiteX5" fmla="*/ 40482 w 166688"/>
                  <a:gd name="connsiteY5" fmla="*/ 116681 h 431976"/>
                  <a:gd name="connsiteX6" fmla="*/ 11907 w 166688"/>
                  <a:gd name="connsiteY6" fmla="*/ 0 h 4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8" h="431976">
                    <a:moveTo>
                      <a:pt x="11907" y="0"/>
                    </a:moveTo>
                    <a:lnTo>
                      <a:pt x="145257" y="0"/>
                    </a:lnTo>
                    <a:lnTo>
                      <a:pt x="166688" y="429543"/>
                    </a:lnTo>
                    <a:cubicBezTo>
                      <a:pt x="108744" y="431924"/>
                      <a:pt x="33734" y="434747"/>
                      <a:pt x="0" y="426244"/>
                    </a:cubicBezTo>
                    <a:cubicBezTo>
                      <a:pt x="10319" y="385763"/>
                      <a:pt x="24210" y="356394"/>
                      <a:pt x="30957" y="304800"/>
                    </a:cubicBezTo>
                    <a:cubicBezTo>
                      <a:pt x="37704" y="253206"/>
                      <a:pt x="48420" y="210343"/>
                      <a:pt x="40482" y="116681"/>
                    </a:cubicBezTo>
                    <a:cubicBezTo>
                      <a:pt x="32544" y="23019"/>
                      <a:pt x="24607" y="49609"/>
                      <a:pt x="119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51421EB-8522-FD2F-8D27-3DFEB5AC11CC}"/>
                  </a:ext>
                </a:extLst>
              </p:cNvPr>
              <p:cNvSpPr/>
              <p:nvPr/>
            </p:nvSpPr>
            <p:spPr>
              <a:xfrm>
                <a:off x="21540551" y="4371783"/>
                <a:ext cx="1316643" cy="628650"/>
              </a:xfrm>
              <a:custGeom>
                <a:avLst/>
                <a:gdLst>
                  <a:gd name="connsiteX0" fmla="*/ 104775 w 1314450"/>
                  <a:gd name="connsiteY0" fmla="*/ 254000 h 628650"/>
                  <a:gd name="connsiteX1" fmla="*/ 327025 w 1314450"/>
                  <a:gd name="connsiteY1" fmla="*/ 25400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43000 w 1314450"/>
                  <a:gd name="connsiteY12" fmla="*/ 1809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73025 w 1314450"/>
                  <a:gd name="connsiteY23" fmla="*/ 555625 h 628650"/>
                  <a:gd name="connsiteX24" fmla="*/ 104775 w 1314450"/>
                  <a:gd name="connsiteY24" fmla="*/ 254000 h 628650"/>
                  <a:gd name="connsiteX0" fmla="*/ 104775 w 1314450"/>
                  <a:gd name="connsiteY0" fmla="*/ 254000 h 628650"/>
                  <a:gd name="connsiteX1" fmla="*/ 327025 w 1314450"/>
                  <a:gd name="connsiteY1" fmla="*/ 25400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43000 w 1314450"/>
                  <a:gd name="connsiteY12" fmla="*/ 1809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104775 w 1314450"/>
                  <a:gd name="connsiteY23" fmla="*/ 523875 h 628650"/>
                  <a:gd name="connsiteX24" fmla="*/ 104775 w 1314450"/>
                  <a:gd name="connsiteY24" fmla="*/ 254000 h 628650"/>
                  <a:gd name="connsiteX0" fmla="*/ 104775 w 1314450"/>
                  <a:gd name="connsiteY0" fmla="*/ 254000 h 628650"/>
                  <a:gd name="connsiteX1" fmla="*/ 327025 w 1314450"/>
                  <a:gd name="connsiteY1" fmla="*/ 25400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43000 w 1314450"/>
                  <a:gd name="connsiteY12" fmla="*/ 1809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95250 w 1314450"/>
                  <a:gd name="connsiteY23" fmla="*/ 549275 h 628650"/>
                  <a:gd name="connsiteX24" fmla="*/ 104775 w 1314450"/>
                  <a:gd name="connsiteY24" fmla="*/ 254000 h 628650"/>
                  <a:gd name="connsiteX0" fmla="*/ 104775 w 1314450"/>
                  <a:gd name="connsiteY0" fmla="*/ 254000 h 628650"/>
                  <a:gd name="connsiteX1" fmla="*/ 327025 w 1314450"/>
                  <a:gd name="connsiteY1" fmla="*/ 25400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33475 w 1314450"/>
                  <a:gd name="connsiteY12" fmla="*/ 1682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95250 w 1314450"/>
                  <a:gd name="connsiteY23" fmla="*/ 549275 h 628650"/>
                  <a:gd name="connsiteX24" fmla="*/ 104775 w 1314450"/>
                  <a:gd name="connsiteY24" fmla="*/ 254000 h 628650"/>
                  <a:gd name="connsiteX0" fmla="*/ 98425 w 1314450"/>
                  <a:gd name="connsiteY0" fmla="*/ 244475 h 628650"/>
                  <a:gd name="connsiteX1" fmla="*/ 327025 w 1314450"/>
                  <a:gd name="connsiteY1" fmla="*/ 25400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33475 w 1314450"/>
                  <a:gd name="connsiteY12" fmla="*/ 1682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95250 w 1314450"/>
                  <a:gd name="connsiteY23" fmla="*/ 549275 h 628650"/>
                  <a:gd name="connsiteX24" fmla="*/ 98425 w 1314450"/>
                  <a:gd name="connsiteY24" fmla="*/ 244475 h 628650"/>
                  <a:gd name="connsiteX0" fmla="*/ 98425 w 1314450"/>
                  <a:gd name="connsiteY0" fmla="*/ 244475 h 628650"/>
                  <a:gd name="connsiteX1" fmla="*/ 384175 w 1314450"/>
                  <a:gd name="connsiteY1" fmla="*/ 307975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33475 w 1314450"/>
                  <a:gd name="connsiteY12" fmla="*/ 1682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95250 w 1314450"/>
                  <a:gd name="connsiteY23" fmla="*/ 549275 h 628650"/>
                  <a:gd name="connsiteX24" fmla="*/ 98425 w 1314450"/>
                  <a:gd name="connsiteY24" fmla="*/ 244475 h 628650"/>
                  <a:gd name="connsiteX0" fmla="*/ 98425 w 1314450"/>
                  <a:gd name="connsiteY0" fmla="*/ 244475 h 628650"/>
                  <a:gd name="connsiteX1" fmla="*/ 311150 w 1314450"/>
                  <a:gd name="connsiteY1" fmla="*/ 24765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33475 w 1314450"/>
                  <a:gd name="connsiteY12" fmla="*/ 1682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95250 w 1314450"/>
                  <a:gd name="connsiteY23" fmla="*/ 549275 h 628650"/>
                  <a:gd name="connsiteX24" fmla="*/ 98425 w 1314450"/>
                  <a:gd name="connsiteY24" fmla="*/ 244475 h 628650"/>
                  <a:gd name="connsiteX0" fmla="*/ 98425 w 1314450"/>
                  <a:gd name="connsiteY0" fmla="*/ 254000 h 628650"/>
                  <a:gd name="connsiteX1" fmla="*/ 311150 w 1314450"/>
                  <a:gd name="connsiteY1" fmla="*/ 24765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73025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33475 w 1314450"/>
                  <a:gd name="connsiteY12" fmla="*/ 1682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95250 w 1314450"/>
                  <a:gd name="connsiteY23" fmla="*/ 549275 h 628650"/>
                  <a:gd name="connsiteX24" fmla="*/ 98425 w 1314450"/>
                  <a:gd name="connsiteY24" fmla="*/ 254000 h 628650"/>
                  <a:gd name="connsiteX0" fmla="*/ 98425 w 1314450"/>
                  <a:gd name="connsiteY0" fmla="*/ 254000 h 628650"/>
                  <a:gd name="connsiteX1" fmla="*/ 311150 w 1314450"/>
                  <a:gd name="connsiteY1" fmla="*/ 247650 h 628650"/>
                  <a:gd name="connsiteX2" fmla="*/ 314325 w 1314450"/>
                  <a:gd name="connsiteY2" fmla="*/ 101600 h 628650"/>
                  <a:gd name="connsiteX3" fmla="*/ 0 w 1314450"/>
                  <a:gd name="connsiteY3" fmla="*/ 101600 h 628650"/>
                  <a:gd name="connsiteX4" fmla="*/ 25400 w 1314450"/>
                  <a:gd name="connsiteY4" fmla="*/ 25400 h 628650"/>
                  <a:gd name="connsiteX5" fmla="*/ 107950 w 1314450"/>
                  <a:gd name="connsiteY5" fmla="*/ 22225 h 628650"/>
                  <a:gd name="connsiteX6" fmla="*/ 146050 w 1314450"/>
                  <a:gd name="connsiteY6" fmla="*/ 57150 h 628650"/>
                  <a:gd name="connsiteX7" fmla="*/ 200025 w 1314450"/>
                  <a:gd name="connsiteY7" fmla="*/ 0 h 628650"/>
                  <a:gd name="connsiteX8" fmla="*/ 479425 w 1314450"/>
                  <a:gd name="connsiteY8" fmla="*/ 0 h 628650"/>
                  <a:gd name="connsiteX9" fmla="*/ 469900 w 1314450"/>
                  <a:gd name="connsiteY9" fmla="*/ 82550 h 628650"/>
                  <a:gd name="connsiteX10" fmla="*/ 422275 w 1314450"/>
                  <a:gd name="connsiteY10" fmla="*/ 136525 h 628650"/>
                  <a:gd name="connsiteX11" fmla="*/ 425450 w 1314450"/>
                  <a:gd name="connsiteY11" fmla="*/ 168275 h 628650"/>
                  <a:gd name="connsiteX12" fmla="*/ 1133475 w 1314450"/>
                  <a:gd name="connsiteY12" fmla="*/ 168275 h 628650"/>
                  <a:gd name="connsiteX13" fmla="*/ 1184275 w 1314450"/>
                  <a:gd name="connsiteY13" fmla="*/ 203200 h 628650"/>
                  <a:gd name="connsiteX14" fmla="*/ 1314450 w 1314450"/>
                  <a:gd name="connsiteY14" fmla="*/ 203200 h 628650"/>
                  <a:gd name="connsiteX15" fmla="*/ 1311275 w 1314450"/>
                  <a:gd name="connsiteY15" fmla="*/ 523875 h 628650"/>
                  <a:gd name="connsiteX16" fmla="*/ 742950 w 1314450"/>
                  <a:gd name="connsiteY16" fmla="*/ 520700 h 628650"/>
                  <a:gd name="connsiteX17" fmla="*/ 638175 w 1314450"/>
                  <a:gd name="connsiteY17" fmla="*/ 628650 h 628650"/>
                  <a:gd name="connsiteX18" fmla="*/ 638175 w 1314450"/>
                  <a:gd name="connsiteY18" fmla="*/ 546100 h 628650"/>
                  <a:gd name="connsiteX19" fmla="*/ 520700 w 1314450"/>
                  <a:gd name="connsiteY19" fmla="*/ 473075 h 628650"/>
                  <a:gd name="connsiteX20" fmla="*/ 279400 w 1314450"/>
                  <a:gd name="connsiteY20" fmla="*/ 466725 h 628650"/>
                  <a:gd name="connsiteX21" fmla="*/ 196850 w 1314450"/>
                  <a:gd name="connsiteY21" fmla="*/ 514350 h 628650"/>
                  <a:gd name="connsiteX22" fmla="*/ 196850 w 1314450"/>
                  <a:gd name="connsiteY22" fmla="*/ 555625 h 628650"/>
                  <a:gd name="connsiteX23" fmla="*/ 95250 w 1314450"/>
                  <a:gd name="connsiteY23" fmla="*/ 549275 h 628650"/>
                  <a:gd name="connsiteX24" fmla="*/ 98425 w 1314450"/>
                  <a:gd name="connsiteY24" fmla="*/ 254000 h 628650"/>
                  <a:gd name="connsiteX0" fmla="*/ 98425 w 1314452"/>
                  <a:gd name="connsiteY0" fmla="*/ 254000 h 628650"/>
                  <a:gd name="connsiteX1" fmla="*/ 311150 w 1314452"/>
                  <a:gd name="connsiteY1" fmla="*/ 247650 h 628650"/>
                  <a:gd name="connsiteX2" fmla="*/ 314325 w 1314452"/>
                  <a:gd name="connsiteY2" fmla="*/ 101600 h 628650"/>
                  <a:gd name="connsiteX3" fmla="*/ 0 w 1314452"/>
                  <a:gd name="connsiteY3" fmla="*/ 101600 h 628650"/>
                  <a:gd name="connsiteX4" fmla="*/ 25400 w 1314452"/>
                  <a:gd name="connsiteY4" fmla="*/ 25400 h 628650"/>
                  <a:gd name="connsiteX5" fmla="*/ 107950 w 1314452"/>
                  <a:gd name="connsiteY5" fmla="*/ 22225 h 628650"/>
                  <a:gd name="connsiteX6" fmla="*/ 146050 w 1314452"/>
                  <a:gd name="connsiteY6" fmla="*/ 57150 h 628650"/>
                  <a:gd name="connsiteX7" fmla="*/ 200025 w 1314452"/>
                  <a:gd name="connsiteY7" fmla="*/ 0 h 628650"/>
                  <a:gd name="connsiteX8" fmla="*/ 479425 w 1314452"/>
                  <a:gd name="connsiteY8" fmla="*/ 0 h 628650"/>
                  <a:gd name="connsiteX9" fmla="*/ 469900 w 1314452"/>
                  <a:gd name="connsiteY9" fmla="*/ 82550 h 628650"/>
                  <a:gd name="connsiteX10" fmla="*/ 422275 w 1314452"/>
                  <a:gd name="connsiteY10" fmla="*/ 136525 h 628650"/>
                  <a:gd name="connsiteX11" fmla="*/ 425450 w 1314452"/>
                  <a:gd name="connsiteY11" fmla="*/ 168275 h 628650"/>
                  <a:gd name="connsiteX12" fmla="*/ 1133475 w 1314452"/>
                  <a:gd name="connsiteY12" fmla="*/ 168275 h 628650"/>
                  <a:gd name="connsiteX13" fmla="*/ 1184275 w 1314452"/>
                  <a:gd name="connsiteY13" fmla="*/ 203200 h 628650"/>
                  <a:gd name="connsiteX14" fmla="*/ 1314450 w 1314452"/>
                  <a:gd name="connsiteY14" fmla="*/ 203200 h 628650"/>
                  <a:gd name="connsiteX15" fmla="*/ 1311275 w 1314452"/>
                  <a:gd name="connsiteY15" fmla="*/ 523875 h 628650"/>
                  <a:gd name="connsiteX16" fmla="*/ 742950 w 1314452"/>
                  <a:gd name="connsiteY16" fmla="*/ 520700 h 628650"/>
                  <a:gd name="connsiteX17" fmla="*/ 638175 w 1314452"/>
                  <a:gd name="connsiteY17" fmla="*/ 628650 h 628650"/>
                  <a:gd name="connsiteX18" fmla="*/ 638175 w 1314452"/>
                  <a:gd name="connsiteY18" fmla="*/ 546100 h 628650"/>
                  <a:gd name="connsiteX19" fmla="*/ 520700 w 1314452"/>
                  <a:gd name="connsiteY19" fmla="*/ 473075 h 628650"/>
                  <a:gd name="connsiteX20" fmla="*/ 279400 w 1314452"/>
                  <a:gd name="connsiteY20" fmla="*/ 466725 h 628650"/>
                  <a:gd name="connsiteX21" fmla="*/ 196850 w 1314452"/>
                  <a:gd name="connsiteY21" fmla="*/ 514350 h 628650"/>
                  <a:gd name="connsiteX22" fmla="*/ 196850 w 1314452"/>
                  <a:gd name="connsiteY22" fmla="*/ 555625 h 628650"/>
                  <a:gd name="connsiteX23" fmla="*/ 95250 w 1314452"/>
                  <a:gd name="connsiteY23" fmla="*/ 549275 h 628650"/>
                  <a:gd name="connsiteX24" fmla="*/ 98425 w 1314452"/>
                  <a:gd name="connsiteY24" fmla="*/ 254000 h 628650"/>
                  <a:gd name="connsiteX0" fmla="*/ 98425 w 1323306"/>
                  <a:gd name="connsiteY0" fmla="*/ 254000 h 628650"/>
                  <a:gd name="connsiteX1" fmla="*/ 311150 w 1323306"/>
                  <a:gd name="connsiteY1" fmla="*/ 247650 h 628650"/>
                  <a:gd name="connsiteX2" fmla="*/ 314325 w 1323306"/>
                  <a:gd name="connsiteY2" fmla="*/ 101600 h 628650"/>
                  <a:gd name="connsiteX3" fmla="*/ 0 w 1323306"/>
                  <a:gd name="connsiteY3" fmla="*/ 101600 h 628650"/>
                  <a:gd name="connsiteX4" fmla="*/ 25400 w 1323306"/>
                  <a:gd name="connsiteY4" fmla="*/ 25400 h 628650"/>
                  <a:gd name="connsiteX5" fmla="*/ 107950 w 1323306"/>
                  <a:gd name="connsiteY5" fmla="*/ 22225 h 628650"/>
                  <a:gd name="connsiteX6" fmla="*/ 146050 w 1323306"/>
                  <a:gd name="connsiteY6" fmla="*/ 57150 h 628650"/>
                  <a:gd name="connsiteX7" fmla="*/ 200025 w 1323306"/>
                  <a:gd name="connsiteY7" fmla="*/ 0 h 628650"/>
                  <a:gd name="connsiteX8" fmla="*/ 479425 w 1323306"/>
                  <a:gd name="connsiteY8" fmla="*/ 0 h 628650"/>
                  <a:gd name="connsiteX9" fmla="*/ 469900 w 1323306"/>
                  <a:gd name="connsiteY9" fmla="*/ 82550 h 628650"/>
                  <a:gd name="connsiteX10" fmla="*/ 422275 w 1323306"/>
                  <a:gd name="connsiteY10" fmla="*/ 136525 h 628650"/>
                  <a:gd name="connsiteX11" fmla="*/ 425450 w 1323306"/>
                  <a:gd name="connsiteY11" fmla="*/ 168275 h 628650"/>
                  <a:gd name="connsiteX12" fmla="*/ 1133475 w 1323306"/>
                  <a:gd name="connsiteY12" fmla="*/ 168275 h 628650"/>
                  <a:gd name="connsiteX13" fmla="*/ 1184275 w 1323306"/>
                  <a:gd name="connsiteY13" fmla="*/ 200025 h 628650"/>
                  <a:gd name="connsiteX14" fmla="*/ 1314450 w 1323306"/>
                  <a:gd name="connsiteY14" fmla="*/ 203200 h 628650"/>
                  <a:gd name="connsiteX15" fmla="*/ 1311275 w 1323306"/>
                  <a:gd name="connsiteY15" fmla="*/ 523875 h 628650"/>
                  <a:gd name="connsiteX16" fmla="*/ 742950 w 1323306"/>
                  <a:gd name="connsiteY16" fmla="*/ 520700 h 628650"/>
                  <a:gd name="connsiteX17" fmla="*/ 638175 w 1323306"/>
                  <a:gd name="connsiteY17" fmla="*/ 628650 h 628650"/>
                  <a:gd name="connsiteX18" fmla="*/ 638175 w 1323306"/>
                  <a:gd name="connsiteY18" fmla="*/ 546100 h 628650"/>
                  <a:gd name="connsiteX19" fmla="*/ 520700 w 1323306"/>
                  <a:gd name="connsiteY19" fmla="*/ 473075 h 628650"/>
                  <a:gd name="connsiteX20" fmla="*/ 279400 w 1323306"/>
                  <a:gd name="connsiteY20" fmla="*/ 466725 h 628650"/>
                  <a:gd name="connsiteX21" fmla="*/ 196850 w 1323306"/>
                  <a:gd name="connsiteY21" fmla="*/ 514350 h 628650"/>
                  <a:gd name="connsiteX22" fmla="*/ 196850 w 1323306"/>
                  <a:gd name="connsiteY22" fmla="*/ 555625 h 628650"/>
                  <a:gd name="connsiteX23" fmla="*/ 95250 w 1323306"/>
                  <a:gd name="connsiteY23" fmla="*/ 549275 h 628650"/>
                  <a:gd name="connsiteX24" fmla="*/ 98425 w 1323306"/>
                  <a:gd name="connsiteY24" fmla="*/ 254000 h 628650"/>
                  <a:gd name="connsiteX0" fmla="*/ 98425 w 1323306"/>
                  <a:gd name="connsiteY0" fmla="*/ 254000 h 628650"/>
                  <a:gd name="connsiteX1" fmla="*/ 311150 w 1323306"/>
                  <a:gd name="connsiteY1" fmla="*/ 247650 h 628650"/>
                  <a:gd name="connsiteX2" fmla="*/ 314325 w 1323306"/>
                  <a:gd name="connsiteY2" fmla="*/ 101600 h 628650"/>
                  <a:gd name="connsiteX3" fmla="*/ 0 w 1323306"/>
                  <a:gd name="connsiteY3" fmla="*/ 101600 h 628650"/>
                  <a:gd name="connsiteX4" fmla="*/ 25400 w 1323306"/>
                  <a:gd name="connsiteY4" fmla="*/ 25400 h 628650"/>
                  <a:gd name="connsiteX5" fmla="*/ 107950 w 1323306"/>
                  <a:gd name="connsiteY5" fmla="*/ 22225 h 628650"/>
                  <a:gd name="connsiteX6" fmla="*/ 146050 w 1323306"/>
                  <a:gd name="connsiteY6" fmla="*/ 57150 h 628650"/>
                  <a:gd name="connsiteX7" fmla="*/ 200025 w 1323306"/>
                  <a:gd name="connsiteY7" fmla="*/ 0 h 628650"/>
                  <a:gd name="connsiteX8" fmla="*/ 479425 w 1323306"/>
                  <a:gd name="connsiteY8" fmla="*/ 0 h 628650"/>
                  <a:gd name="connsiteX9" fmla="*/ 469900 w 1323306"/>
                  <a:gd name="connsiteY9" fmla="*/ 82550 h 628650"/>
                  <a:gd name="connsiteX10" fmla="*/ 422275 w 1323306"/>
                  <a:gd name="connsiteY10" fmla="*/ 136525 h 628650"/>
                  <a:gd name="connsiteX11" fmla="*/ 425450 w 1323306"/>
                  <a:gd name="connsiteY11" fmla="*/ 168275 h 628650"/>
                  <a:gd name="connsiteX12" fmla="*/ 1133475 w 1323306"/>
                  <a:gd name="connsiteY12" fmla="*/ 168275 h 628650"/>
                  <a:gd name="connsiteX13" fmla="*/ 1184275 w 1323306"/>
                  <a:gd name="connsiteY13" fmla="*/ 200025 h 628650"/>
                  <a:gd name="connsiteX14" fmla="*/ 1314450 w 1323306"/>
                  <a:gd name="connsiteY14" fmla="*/ 203200 h 628650"/>
                  <a:gd name="connsiteX15" fmla="*/ 1311275 w 1323306"/>
                  <a:gd name="connsiteY15" fmla="*/ 523875 h 628650"/>
                  <a:gd name="connsiteX16" fmla="*/ 742950 w 1323306"/>
                  <a:gd name="connsiteY16" fmla="*/ 520700 h 628650"/>
                  <a:gd name="connsiteX17" fmla="*/ 638175 w 1323306"/>
                  <a:gd name="connsiteY17" fmla="*/ 628650 h 628650"/>
                  <a:gd name="connsiteX18" fmla="*/ 638175 w 1323306"/>
                  <a:gd name="connsiteY18" fmla="*/ 546100 h 628650"/>
                  <a:gd name="connsiteX19" fmla="*/ 520700 w 1323306"/>
                  <a:gd name="connsiteY19" fmla="*/ 473075 h 628650"/>
                  <a:gd name="connsiteX20" fmla="*/ 279400 w 1323306"/>
                  <a:gd name="connsiteY20" fmla="*/ 466725 h 628650"/>
                  <a:gd name="connsiteX21" fmla="*/ 196850 w 1323306"/>
                  <a:gd name="connsiteY21" fmla="*/ 514350 h 628650"/>
                  <a:gd name="connsiteX22" fmla="*/ 196850 w 1323306"/>
                  <a:gd name="connsiteY22" fmla="*/ 555625 h 628650"/>
                  <a:gd name="connsiteX23" fmla="*/ 95250 w 1323306"/>
                  <a:gd name="connsiteY23" fmla="*/ 549275 h 628650"/>
                  <a:gd name="connsiteX24" fmla="*/ 98425 w 1323306"/>
                  <a:gd name="connsiteY24" fmla="*/ 254000 h 628650"/>
                  <a:gd name="connsiteX0" fmla="*/ 98425 w 1316643"/>
                  <a:gd name="connsiteY0" fmla="*/ 254000 h 628650"/>
                  <a:gd name="connsiteX1" fmla="*/ 311150 w 1316643"/>
                  <a:gd name="connsiteY1" fmla="*/ 247650 h 628650"/>
                  <a:gd name="connsiteX2" fmla="*/ 314325 w 1316643"/>
                  <a:gd name="connsiteY2" fmla="*/ 101600 h 628650"/>
                  <a:gd name="connsiteX3" fmla="*/ 0 w 1316643"/>
                  <a:gd name="connsiteY3" fmla="*/ 101600 h 628650"/>
                  <a:gd name="connsiteX4" fmla="*/ 25400 w 1316643"/>
                  <a:gd name="connsiteY4" fmla="*/ 25400 h 628650"/>
                  <a:gd name="connsiteX5" fmla="*/ 107950 w 1316643"/>
                  <a:gd name="connsiteY5" fmla="*/ 22225 h 628650"/>
                  <a:gd name="connsiteX6" fmla="*/ 146050 w 1316643"/>
                  <a:gd name="connsiteY6" fmla="*/ 57150 h 628650"/>
                  <a:gd name="connsiteX7" fmla="*/ 200025 w 1316643"/>
                  <a:gd name="connsiteY7" fmla="*/ 0 h 628650"/>
                  <a:gd name="connsiteX8" fmla="*/ 479425 w 1316643"/>
                  <a:gd name="connsiteY8" fmla="*/ 0 h 628650"/>
                  <a:gd name="connsiteX9" fmla="*/ 469900 w 1316643"/>
                  <a:gd name="connsiteY9" fmla="*/ 82550 h 628650"/>
                  <a:gd name="connsiteX10" fmla="*/ 422275 w 1316643"/>
                  <a:gd name="connsiteY10" fmla="*/ 136525 h 628650"/>
                  <a:gd name="connsiteX11" fmla="*/ 425450 w 1316643"/>
                  <a:gd name="connsiteY11" fmla="*/ 168275 h 628650"/>
                  <a:gd name="connsiteX12" fmla="*/ 1133475 w 1316643"/>
                  <a:gd name="connsiteY12" fmla="*/ 168275 h 628650"/>
                  <a:gd name="connsiteX13" fmla="*/ 1184275 w 1316643"/>
                  <a:gd name="connsiteY13" fmla="*/ 200025 h 628650"/>
                  <a:gd name="connsiteX14" fmla="*/ 1304925 w 1316643"/>
                  <a:gd name="connsiteY14" fmla="*/ 203200 h 628650"/>
                  <a:gd name="connsiteX15" fmla="*/ 1311275 w 1316643"/>
                  <a:gd name="connsiteY15" fmla="*/ 523875 h 628650"/>
                  <a:gd name="connsiteX16" fmla="*/ 742950 w 1316643"/>
                  <a:gd name="connsiteY16" fmla="*/ 520700 h 628650"/>
                  <a:gd name="connsiteX17" fmla="*/ 638175 w 1316643"/>
                  <a:gd name="connsiteY17" fmla="*/ 628650 h 628650"/>
                  <a:gd name="connsiteX18" fmla="*/ 638175 w 1316643"/>
                  <a:gd name="connsiteY18" fmla="*/ 546100 h 628650"/>
                  <a:gd name="connsiteX19" fmla="*/ 520700 w 1316643"/>
                  <a:gd name="connsiteY19" fmla="*/ 473075 h 628650"/>
                  <a:gd name="connsiteX20" fmla="*/ 279400 w 1316643"/>
                  <a:gd name="connsiteY20" fmla="*/ 466725 h 628650"/>
                  <a:gd name="connsiteX21" fmla="*/ 196850 w 1316643"/>
                  <a:gd name="connsiteY21" fmla="*/ 514350 h 628650"/>
                  <a:gd name="connsiteX22" fmla="*/ 196850 w 1316643"/>
                  <a:gd name="connsiteY22" fmla="*/ 555625 h 628650"/>
                  <a:gd name="connsiteX23" fmla="*/ 95250 w 1316643"/>
                  <a:gd name="connsiteY23" fmla="*/ 549275 h 628650"/>
                  <a:gd name="connsiteX24" fmla="*/ 98425 w 1316643"/>
                  <a:gd name="connsiteY24" fmla="*/ 2540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16643" h="628650">
                    <a:moveTo>
                      <a:pt x="98425" y="254000"/>
                    </a:moveTo>
                    <a:lnTo>
                      <a:pt x="311150" y="247650"/>
                    </a:lnTo>
                    <a:cubicBezTo>
                      <a:pt x="312208" y="198967"/>
                      <a:pt x="313267" y="150283"/>
                      <a:pt x="314325" y="101600"/>
                    </a:cubicBezTo>
                    <a:lnTo>
                      <a:pt x="0" y="101600"/>
                    </a:lnTo>
                    <a:lnTo>
                      <a:pt x="25400" y="25400"/>
                    </a:lnTo>
                    <a:lnTo>
                      <a:pt x="107950" y="22225"/>
                    </a:lnTo>
                    <a:lnTo>
                      <a:pt x="146050" y="57150"/>
                    </a:lnTo>
                    <a:lnTo>
                      <a:pt x="200025" y="0"/>
                    </a:lnTo>
                    <a:lnTo>
                      <a:pt x="479425" y="0"/>
                    </a:lnTo>
                    <a:lnTo>
                      <a:pt x="469900" y="82550"/>
                    </a:lnTo>
                    <a:lnTo>
                      <a:pt x="422275" y="136525"/>
                    </a:lnTo>
                    <a:lnTo>
                      <a:pt x="425450" y="168275"/>
                    </a:lnTo>
                    <a:lnTo>
                      <a:pt x="1133475" y="168275"/>
                    </a:lnTo>
                    <a:lnTo>
                      <a:pt x="1184275" y="200025"/>
                    </a:lnTo>
                    <a:cubicBezTo>
                      <a:pt x="1214438" y="205846"/>
                      <a:pt x="1239837" y="201612"/>
                      <a:pt x="1304925" y="203200"/>
                    </a:cubicBezTo>
                    <a:cubicBezTo>
                      <a:pt x="1326092" y="257175"/>
                      <a:pt x="1312333" y="416983"/>
                      <a:pt x="1311275" y="523875"/>
                    </a:cubicBezTo>
                    <a:lnTo>
                      <a:pt x="742950" y="520700"/>
                    </a:lnTo>
                    <a:lnTo>
                      <a:pt x="638175" y="628650"/>
                    </a:lnTo>
                    <a:lnTo>
                      <a:pt x="638175" y="546100"/>
                    </a:lnTo>
                    <a:lnTo>
                      <a:pt x="520700" y="473075"/>
                    </a:lnTo>
                    <a:lnTo>
                      <a:pt x="279400" y="466725"/>
                    </a:lnTo>
                    <a:lnTo>
                      <a:pt x="196850" y="514350"/>
                    </a:lnTo>
                    <a:lnTo>
                      <a:pt x="196850" y="555625"/>
                    </a:lnTo>
                    <a:lnTo>
                      <a:pt x="95250" y="549275"/>
                    </a:lnTo>
                    <a:cubicBezTo>
                      <a:pt x="96308" y="447675"/>
                      <a:pt x="97367" y="355600"/>
                      <a:pt x="98425" y="2540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2A99740E-5489-3477-CFFF-C6EF62B963C5}"/>
                  </a:ext>
                </a:extLst>
              </p:cNvPr>
              <p:cNvSpPr/>
              <p:nvPr/>
            </p:nvSpPr>
            <p:spPr>
              <a:xfrm>
                <a:off x="20812683" y="5043296"/>
                <a:ext cx="1097757" cy="792956"/>
              </a:xfrm>
              <a:custGeom>
                <a:avLst/>
                <a:gdLst>
                  <a:gd name="connsiteX0" fmla="*/ 1042988 w 1097757"/>
                  <a:gd name="connsiteY0" fmla="*/ 0 h 792956"/>
                  <a:gd name="connsiteX1" fmla="*/ 1097757 w 1097757"/>
                  <a:gd name="connsiteY1" fmla="*/ 0 h 792956"/>
                  <a:gd name="connsiteX2" fmla="*/ 1097757 w 1097757"/>
                  <a:gd name="connsiteY2" fmla="*/ 280987 h 792956"/>
                  <a:gd name="connsiteX3" fmla="*/ 435769 w 1097757"/>
                  <a:gd name="connsiteY3" fmla="*/ 280987 h 792956"/>
                  <a:gd name="connsiteX4" fmla="*/ 357188 w 1097757"/>
                  <a:gd name="connsiteY4" fmla="*/ 338137 h 792956"/>
                  <a:gd name="connsiteX5" fmla="*/ 357188 w 1097757"/>
                  <a:gd name="connsiteY5" fmla="*/ 373856 h 792956"/>
                  <a:gd name="connsiteX6" fmla="*/ 576263 w 1097757"/>
                  <a:gd name="connsiteY6" fmla="*/ 373856 h 792956"/>
                  <a:gd name="connsiteX7" fmla="*/ 576263 w 1097757"/>
                  <a:gd name="connsiteY7" fmla="*/ 626268 h 792956"/>
                  <a:gd name="connsiteX8" fmla="*/ 228600 w 1097757"/>
                  <a:gd name="connsiteY8" fmla="*/ 626268 h 792956"/>
                  <a:gd name="connsiteX9" fmla="*/ 161925 w 1097757"/>
                  <a:gd name="connsiteY9" fmla="*/ 792956 h 792956"/>
                  <a:gd name="connsiteX10" fmla="*/ 90488 w 1097757"/>
                  <a:gd name="connsiteY10" fmla="*/ 792956 h 792956"/>
                  <a:gd name="connsiteX11" fmla="*/ 85725 w 1097757"/>
                  <a:gd name="connsiteY11" fmla="*/ 781050 h 792956"/>
                  <a:gd name="connsiteX12" fmla="*/ 0 w 1097757"/>
                  <a:gd name="connsiteY12" fmla="*/ 781050 h 792956"/>
                  <a:gd name="connsiteX13" fmla="*/ 0 w 1097757"/>
                  <a:gd name="connsiteY13" fmla="*/ 745331 h 792956"/>
                  <a:gd name="connsiteX14" fmla="*/ 80963 w 1097757"/>
                  <a:gd name="connsiteY14" fmla="*/ 745331 h 792956"/>
                  <a:gd name="connsiteX15" fmla="*/ 161925 w 1097757"/>
                  <a:gd name="connsiteY15" fmla="*/ 540543 h 792956"/>
                  <a:gd name="connsiteX16" fmla="*/ 461963 w 1097757"/>
                  <a:gd name="connsiteY16" fmla="*/ 540543 h 792956"/>
                  <a:gd name="connsiteX17" fmla="*/ 461963 w 1097757"/>
                  <a:gd name="connsiteY17" fmla="*/ 509587 h 792956"/>
                  <a:gd name="connsiteX18" fmla="*/ 431007 w 1097757"/>
                  <a:gd name="connsiteY18" fmla="*/ 483393 h 792956"/>
                  <a:gd name="connsiteX19" fmla="*/ 219075 w 1097757"/>
                  <a:gd name="connsiteY19" fmla="*/ 483393 h 792956"/>
                  <a:gd name="connsiteX20" fmla="*/ 219075 w 1097757"/>
                  <a:gd name="connsiteY20" fmla="*/ 202406 h 792956"/>
                  <a:gd name="connsiteX21" fmla="*/ 457200 w 1097757"/>
                  <a:gd name="connsiteY21" fmla="*/ 64293 h 792956"/>
                  <a:gd name="connsiteX22" fmla="*/ 1042988 w 1097757"/>
                  <a:gd name="connsiteY22" fmla="*/ 66675 h 792956"/>
                  <a:gd name="connsiteX23" fmla="*/ 1042988 w 1097757"/>
                  <a:gd name="connsiteY23" fmla="*/ 0 h 79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7757" h="792956">
                    <a:moveTo>
                      <a:pt x="1042988" y="0"/>
                    </a:moveTo>
                    <a:lnTo>
                      <a:pt x="1097757" y="0"/>
                    </a:lnTo>
                    <a:lnTo>
                      <a:pt x="1097757" y="280987"/>
                    </a:lnTo>
                    <a:lnTo>
                      <a:pt x="435769" y="280987"/>
                    </a:lnTo>
                    <a:lnTo>
                      <a:pt x="357188" y="338137"/>
                    </a:lnTo>
                    <a:lnTo>
                      <a:pt x="357188" y="373856"/>
                    </a:lnTo>
                    <a:lnTo>
                      <a:pt x="576263" y="373856"/>
                    </a:lnTo>
                    <a:lnTo>
                      <a:pt x="576263" y="626268"/>
                    </a:lnTo>
                    <a:lnTo>
                      <a:pt x="228600" y="626268"/>
                    </a:lnTo>
                    <a:lnTo>
                      <a:pt x="161925" y="792956"/>
                    </a:lnTo>
                    <a:lnTo>
                      <a:pt x="90488" y="792956"/>
                    </a:lnTo>
                    <a:lnTo>
                      <a:pt x="85725" y="781050"/>
                    </a:lnTo>
                    <a:lnTo>
                      <a:pt x="0" y="781050"/>
                    </a:lnTo>
                    <a:lnTo>
                      <a:pt x="0" y="745331"/>
                    </a:lnTo>
                    <a:lnTo>
                      <a:pt x="80963" y="745331"/>
                    </a:lnTo>
                    <a:lnTo>
                      <a:pt x="161925" y="540543"/>
                    </a:lnTo>
                    <a:lnTo>
                      <a:pt x="461963" y="540543"/>
                    </a:lnTo>
                    <a:lnTo>
                      <a:pt x="461963" y="509587"/>
                    </a:lnTo>
                    <a:lnTo>
                      <a:pt x="431007" y="483393"/>
                    </a:lnTo>
                    <a:lnTo>
                      <a:pt x="219075" y="483393"/>
                    </a:lnTo>
                    <a:lnTo>
                      <a:pt x="219075" y="202406"/>
                    </a:lnTo>
                    <a:lnTo>
                      <a:pt x="457200" y="64293"/>
                    </a:lnTo>
                    <a:lnTo>
                      <a:pt x="1042988" y="66675"/>
                    </a:lnTo>
                    <a:lnTo>
                      <a:pt x="104298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9C94C04-E9E6-BA03-6C93-849DB19D33BE}"/>
                  </a:ext>
                </a:extLst>
              </p:cNvPr>
              <p:cNvSpPr/>
              <p:nvPr/>
            </p:nvSpPr>
            <p:spPr>
              <a:xfrm flipV="1">
                <a:off x="20812683" y="6077079"/>
                <a:ext cx="1097757" cy="792956"/>
              </a:xfrm>
              <a:custGeom>
                <a:avLst/>
                <a:gdLst>
                  <a:gd name="connsiteX0" fmla="*/ 1042988 w 1097757"/>
                  <a:gd name="connsiteY0" fmla="*/ 0 h 792956"/>
                  <a:gd name="connsiteX1" fmla="*/ 1097757 w 1097757"/>
                  <a:gd name="connsiteY1" fmla="*/ 0 h 792956"/>
                  <a:gd name="connsiteX2" fmla="*/ 1097757 w 1097757"/>
                  <a:gd name="connsiteY2" fmla="*/ 280987 h 792956"/>
                  <a:gd name="connsiteX3" fmla="*/ 435769 w 1097757"/>
                  <a:gd name="connsiteY3" fmla="*/ 280987 h 792956"/>
                  <a:gd name="connsiteX4" fmla="*/ 357188 w 1097757"/>
                  <a:gd name="connsiteY4" fmla="*/ 338137 h 792956"/>
                  <a:gd name="connsiteX5" fmla="*/ 357188 w 1097757"/>
                  <a:gd name="connsiteY5" fmla="*/ 373856 h 792956"/>
                  <a:gd name="connsiteX6" fmla="*/ 576263 w 1097757"/>
                  <a:gd name="connsiteY6" fmla="*/ 373856 h 792956"/>
                  <a:gd name="connsiteX7" fmla="*/ 576263 w 1097757"/>
                  <a:gd name="connsiteY7" fmla="*/ 626268 h 792956"/>
                  <a:gd name="connsiteX8" fmla="*/ 228600 w 1097757"/>
                  <a:gd name="connsiteY8" fmla="*/ 626268 h 792956"/>
                  <a:gd name="connsiteX9" fmla="*/ 161925 w 1097757"/>
                  <a:gd name="connsiteY9" fmla="*/ 792956 h 792956"/>
                  <a:gd name="connsiteX10" fmla="*/ 90488 w 1097757"/>
                  <a:gd name="connsiteY10" fmla="*/ 792956 h 792956"/>
                  <a:gd name="connsiteX11" fmla="*/ 85725 w 1097757"/>
                  <a:gd name="connsiteY11" fmla="*/ 781050 h 792956"/>
                  <a:gd name="connsiteX12" fmla="*/ 0 w 1097757"/>
                  <a:gd name="connsiteY12" fmla="*/ 781050 h 792956"/>
                  <a:gd name="connsiteX13" fmla="*/ 0 w 1097757"/>
                  <a:gd name="connsiteY13" fmla="*/ 745331 h 792956"/>
                  <a:gd name="connsiteX14" fmla="*/ 80963 w 1097757"/>
                  <a:gd name="connsiteY14" fmla="*/ 745331 h 792956"/>
                  <a:gd name="connsiteX15" fmla="*/ 161925 w 1097757"/>
                  <a:gd name="connsiteY15" fmla="*/ 540543 h 792956"/>
                  <a:gd name="connsiteX16" fmla="*/ 461963 w 1097757"/>
                  <a:gd name="connsiteY16" fmla="*/ 540543 h 792956"/>
                  <a:gd name="connsiteX17" fmla="*/ 461963 w 1097757"/>
                  <a:gd name="connsiteY17" fmla="*/ 509587 h 792956"/>
                  <a:gd name="connsiteX18" fmla="*/ 431007 w 1097757"/>
                  <a:gd name="connsiteY18" fmla="*/ 483393 h 792956"/>
                  <a:gd name="connsiteX19" fmla="*/ 219075 w 1097757"/>
                  <a:gd name="connsiteY19" fmla="*/ 483393 h 792956"/>
                  <a:gd name="connsiteX20" fmla="*/ 219075 w 1097757"/>
                  <a:gd name="connsiteY20" fmla="*/ 202406 h 792956"/>
                  <a:gd name="connsiteX21" fmla="*/ 457200 w 1097757"/>
                  <a:gd name="connsiteY21" fmla="*/ 64293 h 792956"/>
                  <a:gd name="connsiteX22" fmla="*/ 1042988 w 1097757"/>
                  <a:gd name="connsiteY22" fmla="*/ 66675 h 792956"/>
                  <a:gd name="connsiteX23" fmla="*/ 1042988 w 1097757"/>
                  <a:gd name="connsiteY23" fmla="*/ 0 h 79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7757" h="792956">
                    <a:moveTo>
                      <a:pt x="1042988" y="0"/>
                    </a:moveTo>
                    <a:lnTo>
                      <a:pt x="1097757" y="0"/>
                    </a:lnTo>
                    <a:lnTo>
                      <a:pt x="1097757" y="280987"/>
                    </a:lnTo>
                    <a:lnTo>
                      <a:pt x="435769" y="280987"/>
                    </a:lnTo>
                    <a:lnTo>
                      <a:pt x="357188" y="338137"/>
                    </a:lnTo>
                    <a:lnTo>
                      <a:pt x="357188" y="373856"/>
                    </a:lnTo>
                    <a:lnTo>
                      <a:pt x="576263" y="373856"/>
                    </a:lnTo>
                    <a:lnTo>
                      <a:pt x="576263" y="626268"/>
                    </a:lnTo>
                    <a:lnTo>
                      <a:pt x="228600" y="626268"/>
                    </a:lnTo>
                    <a:lnTo>
                      <a:pt x="161925" y="792956"/>
                    </a:lnTo>
                    <a:lnTo>
                      <a:pt x="90488" y="792956"/>
                    </a:lnTo>
                    <a:lnTo>
                      <a:pt x="85725" y="781050"/>
                    </a:lnTo>
                    <a:lnTo>
                      <a:pt x="0" y="781050"/>
                    </a:lnTo>
                    <a:lnTo>
                      <a:pt x="0" y="745331"/>
                    </a:lnTo>
                    <a:lnTo>
                      <a:pt x="80963" y="745331"/>
                    </a:lnTo>
                    <a:lnTo>
                      <a:pt x="161925" y="540543"/>
                    </a:lnTo>
                    <a:lnTo>
                      <a:pt x="461963" y="540543"/>
                    </a:lnTo>
                    <a:lnTo>
                      <a:pt x="461963" y="509587"/>
                    </a:lnTo>
                    <a:lnTo>
                      <a:pt x="431007" y="483393"/>
                    </a:lnTo>
                    <a:lnTo>
                      <a:pt x="219075" y="483393"/>
                    </a:lnTo>
                    <a:lnTo>
                      <a:pt x="219075" y="202406"/>
                    </a:lnTo>
                    <a:lnTo>
                      <a:pt x="457200" y="64293"/>
                    </a:lnTo>
                    <a:lnTo>
                      <a:pt x="1042988" y="66675"/>
                    </a:lnTo>
                    <a:lnTo>
                      <a:pt x="104298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88BA3562-8571-452F-A8A6-FAF091C9BE50}"/>
                  </a:ext>
                </a:extLst>
              </p:cNvPr>
              <p:cNvSpPr/>
              <p:nvPr/>
            </p:nvSpPr>
            <p:spPr>
              <a:xfrm>
                <a:off x="22177140" y="5045677"/>
                <a:ext cx="666750" cy="257175"/>
              </a:xfrm>
              <a:custGeom>
                <a:avLst/>
                <a:gdLst>
                  <a:gd name="connsiteX0" fmla="*/ 0 w 666750"/>
                  <a:gd name="connsiteY0" fmla="*/ 0 h 257175"/>
                  <a:gd name="connsiteX1" fmla="*/ 0 w 666750"/>
                  <a:gd name="connsiteY1" fmla="*/ 257175 h 257175"/>
                  <a:gd name="connsiteX2" fmla="*/ 666750 w 666750"/>
                  <a:gd name="connsiteY2" fmla="*/ 257175 h 257175"/>
                  <a:gd name="connsiteX3" fmla="*/ 666750 w 666750"/>
                  <a:gd name="connsiteY3" fmla="*/ 92869 h 257175"/>
                  <a:gd name="connsiteX4" fmla="*/ 92868 w 666750"/>
                  <a:gd name="connsiteY4" fmla="*/ 92869 h 257175"/>
                  <a:gd name="connsiteX5" fmla="*/ 0 w 666750"/>
                  <a:gd name="connsiteY5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0" h="257175">
                    <a:moveTo>
                      <a:pt x="0" y="0"/>
                    </a:moveTo>
                    <a:lnTo>
                      <a:pt x="0" y="257175"/>
                    </a:lnTo>
                    <a:lnTo>
                      <a:pt x="666750" y="257175"/>
                    </a:lnTo>
                    <a:lnTo>
                      <a:pt x="666750" y="92869"/>
                    </a:lnTo>
                    <a:lnTo>
                      <a:pt x="92868" y="928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EF5A7C6F-2DD0-8019-2C99-5119EAE2E55B}"/>
                  </a:ext>
                </a:extLst>
              </p:cNvPr>
              <p:cNvSpPr/>
              <p:nvPr/>
            </p:nvSpPr>
            <p:spPr>
              <a:xfrm>
                <a:off x="22181902" y="6455377"/>
                <a:ext cx="681038" cy="400050"/>
              </a:xfrm>
              <a:custGeom>
                <a:avLst/>
                <a:gdLst>
                  <a:gd name="connsiteX0" fmla="*/ 7144 w 681038"/>
                  <a:gd name="connsiteY0" fmla="*/ 400050 h 400050"/>
                  <a:gd name="connsiteX1" fmla="*/ 152400 w 681038"/>
                  <a:gd name="connsiteY1" fmla="*/ 400050 h 400050"/>
                  <a:gd name="connsiteX2" fmla="*/ 152400 w 681038"/>
                  <a:gd name="connsiteY2" fmla="*/ 180975 h 400050"/>
                  <a:gd name="connsiteX3" fmla="*/ 245269 w 681038"/>
                  <a:gd name="connsiteY3" fmla="*/ 180975 h 400050"/>
                  <a:gd name="connsiteX4" fmla="*/ 245269 w 681038"/>
                  <a:gd name="connsiteY4" fmla="*/ 280987 h 400050"/>
                  <a:gd name="connsiteX5" fmla="*/ 681038 w 681038"/>
                  <a:gd name="connsiteY5" fmla="*/ 280987 h 400050"/>
                  <a:gd name="connsiteX6" fmla="*/ 681038 w 681038"/>
                  <a:gd name="connsiteY6" fmla="*/ 4762 h 400050"/>
                  <a:gd name="connsiteX7" fmla="*/ 588169 w 681038"/>
                  <a:gd name="connsiteY7" fmla="*/ 4762 h 400050"/>
                  <a:gd name="connsiteX8" fmla="*/ 528637 w 681038"/>
                  <a:gd name="connsiteY8" fmla="*/ 64294 h 400050"/>
                  <a:gd name="connsiteX9" fmla="*/ 304800 w 681038"/>
                  <a:gd name="connsiteY9" fmla="*/ 64294 h 400050"/>
                  <a:gd name="connsiteX10" fmla="*/ 240506 w 681038"/>
                  <a:gd name="connsiteY10" fmla="*/ 0 h 400050"/>
                  <a:gd name="connsiteX11" fmla="*/ 0 w 681038"/>
                  <a:gd name="connsiteY11" fmla="*/ 0 h 400050"/>
                  <a:gd name="connsiteX12" fmla="*/ 7144 w 681038"/>
                  <a:gd name="connsiteY12" fmla="*/ 400050 h 400050"/>
                  <a:gd name="connsiteX0" fmla="*/ 2382 w 681038"/>
                  <a:gd name="connsiteY0" fmla="*/ 400050 h 400050"/>
                  <a:gd name="connsiteX1" fmla="*/ 152400 w 681038"/>
                  <a:gd name="connsiteY1" fmla="*/ 400050 h 400050"/>
                  <a:gd name="connsiteX2" fmla="*/ 152400 w 681038"/>
                  <a:gd name="connsiteY2" fmla="*/ 180975 h 400050"/>
                  <a:gd name="connsiteX3" fmla="*/ 245269 w 681038"/>
                  <a:gd name="connsiteY3" fmla="*/ 180975 h 400050"/>
                  <a:gd name="connsiteX4" fmla="*/ 245269 w 681038"/>
                  <a:gd name="connsiteY4" fmla="*/ 280987 h 400050"/>
                  <a:gd name="connsiteX5" fmla="*/ 681038 w 681038"/>
                  <a:gd name="connsiteY5" fmla="*/ 280987 h 400050"/>
                  <a:gd name="connsiteX6" fmla="*/ 681038 w 681038"/>
                  <a:gd name="connsiteY6" fmla="*/ 4762 h 400050"/>
                  <a:gd name="connsiteX7" fmla="*/ 588169 w 681038"/>
                  <a:gd name="connsiteY7" fmla="*/ 4762 h 400050"/>
                  <a:gd name="connsiteX8" fmla="*/ 528637 w 681038"/>
                  <a:gd name="connsiteY8" fmla="*/ 64294 h 400050"/>
                  <a:gd name="connsiteX9" fmla="*/ 304800 w 681038"/>
                  <a:gd name="connsiteY9" fmla="*/ 64294 h 400050"/>
                  <a:gd name="connsiteX10" fmla="*/ 240506 w 681038"/>
                  <a:gd name="connsiteY10" fmla="*/ 0 h 400050"/>
                  <a:gd name="connsiteX11" fmla="*/ 0 w 681038"/>
                  <a:gd name="connsiteY11" fmla="*/ 0 h 400050"/>
                  <a:gd name="connsiteX12" fmla="*/ 2382 w 681038"/>
                  <a:gd name="connsiteY12" fmla="*/ 40005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1038" h="400050">
                    <a:moveTo>
                      <a:pt x="2382" y="400050"/>
                    </a:moveTo>
                    <a:lnTo>
                      <a:pt x="152400" y="400050"/>
                    </a:lnTo>
                    <a:lnTo>
                      <a:pt x="152400" y="180975"/>
                    </a:lnTo>
                    <a:lnTo>
                      <a:pt x="245269" y="180975"/>
                    </a:lnTo>
                    <a:lnTo>
                      <a:pt x="245269" y="280987"/>
                    </a:lnTo>
                    <a:lnTo>
                      <a:pt x="681038" y="280987"/>
                    </a:lnTo>
                    <a:lnTo>
                      <a:pt x="681038" y="4762"/>
                    </a:lnTo>
                    <a:lnTo>
                      <a:pt x="588169" y="4762"/>
                    </a:lnTo>
                    <a:lnTo>
                      <a:pt x="528637" y="64294"/>
                    </a:lnTo>
                    <a:lnTo>
                      <a:pt x="304800" y="64294"/>
                    </a:lnTo>
                    <a:lnTo>
                      <a:pt x="240506" y="0"/>
                    </a:lnTo>
                    <a:lnTo>
                      <a:pt x="0" y="0"/>
                    </a:lnTo>
                    <a:lnTo>
                      <a:pt x="2382" y="4000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9B4CA501-75C0-C561-799E-4F857C43CC25}"/>
                  </a:ext>
                </a:extLst>
              </p:cNvPr>
              <p:cNvSpPr/>
              <p:nvPr/>
            </p:nvSpPr>
            <p:spPr>
              <a:xfrm rot="5400000">
                <a:off x="20852387" y="6185915"/>
                <a:ext cx="60688" cy="1400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5114A833-5DC7-DD57-DFE3-98D2B25CFE30}"/>
                  </a:ext>
                </a:extLst>
              </p:cNvPr>
              <p:cNvSpPr/>
              <p:nvPr/>
            </p:nvSpPr>
            <p:spPr>
              <a:xfrm rot="5400000">
                <a:off x="20852387" y="5588336"/>
                <a:ext cx="60688" cy="1400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B65EF443-A2A6-3133-2711-2F96F816A20D}"/>
                </a:ext>
              </a:extLst>
            </p:cNvPr>
            <p:cNvSpPr/>
            <p:nvPr/>
          </p:nvSpPr>
          <p:spPr>
            <a:xfrm>
              <a:off x="21628894" y="6860381"/>
              <a:ext cx="1238250" cy="464344"/>
            </a:xfrm>
            <a:custGeom>
              <a:avLst/>
              <a:gdLst>
                <a:gd name="connsiteX0" fmla="*/ 0 w 1238250"/>
                <a:gd name="connsiteY0" fmla="*/ 400050 h 445294"/>
                <a:gd name="connsiteX1" fmla="*/ 0 w 1238250"/>
                <a:gd name="connsiteY1" fmla="*/ 121444 h 445294"/>
                <a:gd name="connsiteX2" fmla="*/ 9525 w 1238250"/>
                <a:gd name="connsiteY2" fmla="*/ 104775 h 445294"/>
                <a:gd name="connsiteX3" fmla="*/ 97631 w 1238250"/>
                <a:gd name="connsiteY3" fmla="*/ 104775 h 445294"/>
                <a:gd name="connsiteX4" fmla="*/ 97631 w 1238250"/>
                <a:gd name="connsiteY4" fmla="*/ 145257 h 445294"/>
                <a:gd name="connsiteX5" fmla="*/ 188119 w 1238250"/>
                <a:gd name="connsiteY5" fmla="*/ 204788 h 445294"/>
                <a:gd name="connsiteX6" fmla="*/ 423862 w 1238250"/>
                <a:gd name="connsiteY6" fmla="*/ 204788 h 445294"/>
                <a:gd name="connsiteX7" fmla="*/ 554831 w 1238250"/>
                <a:gd name="connsiteY7" fmla="*/ 114300 h 445294"/>
                <a:gd name="connsiteX8" fmla="*/ 554831 w 1238250"/>
                <a:gd name="connsiteY8" fmla="*/ 64294 h 445294"/>
                <a:gd name="connsiteX9" fmla="*/ 804862 w 1238250"/>
                <a:gd name="connsiteY9" fmla="*/ 64294 h 445294"/>
                <a:gd name="connsiteX10" fmla="*/ 804862 w 1238250"/>
                <a:gd name="connsiteY10" fmla="*/ 0 h 445294"/>
                <a:gd name="connsiteX11" fmla="*/ 1238250 w 1238250"/>
                <a:gd name="connsiteY11" fmla="*/ 0 h 445294"/>
                <a:gd name="connsiteX12" fmla="*/ 1238250 w 1238250"/>
                <a:gd name="connsiteY12" fmla="*/ 381000 h 445294"/>
                <a:gd name="connsiteX13" fmla="*/ 1231106 w 1238250"/>
                <a:gd name="connsiteY13" fmla="*/ 414338 h 445294"/>
                <a:gd name="connsiteX14" fmla="*/ 1078706 w 1238250"/>
                <a:gd name="connsiteY14" fmla="*/ 414338 h 445294"/>
                <a:gd name="connsiteX15" fmla="*/ 1059656 w 1238250"/>
                <a:gd name="connsiteY15" fmla="*/ 445294 h 445294"/>
                <a:gd name="connsiteX16" fmla="*/ 235744 w 1238250"/>
                <a:gd name="connsiteY16" fmla="*/ 445294 h 445294"/>
                <a:gd name="connsiteX17" fmla="*/ 235744 w 1238250"/>
                <a:gd name="connsiteY17" fmla="*/ 404813 h 445294"/>
                <a:gd name="connsiteX18" fmla="*/ 0 w 1238250"/>
                <a:gd name="connsiteY18" fmla="*/ 400050 h 445294"/>
                <a:gd name="connsiteX0" fmla="*/ 0 w 1238250"/>
                <a:gd name="connsiteY0" fmla="*/ 416718 h 461962"/>
                <a:gd name="connsiteX1" fmla="*/ 0 w 1238250"/>
                <a:gd name="connsiteY1" fmla="*/ 138112 h 461962"/>
                <a:gd name="connsiteX2" fmla="*/ 9525 w 1238250"/>
                <a:gd name="connsiteY2" fmla="*/ 121443 h 461962"/>
                <a:gd name="connsiteX3" fmla="*/ 97631 w 1238250"/>
                <a:gd name="connsiteY3" fmla="*/ 121443 h 461962"/>
                <a:gd name="connsiteX4" fmla="*/ 97631 w 1238250"/>
                <a:gd name="connsiteY4" fmla="*/ 161925 h 461962"/>
                <a:gd name="connsiteX5" fmla="*/ 188119 w 1238250"/>
                <a:gd name="connsiteY5" fmla="*/ 221456 h 461962"/>
                <a:gd name="connsiteX6" fmla="*/ 423862 w 1238250"/>
                <a:gd name="connsiteY6" fmla="*/ 221456 h 461962"/>
                <a:gd name="connsiteX7" fmla="*/ 554831 w 1238250"/>
                <a:gd name="connsiteY7" fmla="*/ 130968 h 461962"/>
                <a:gd name="connsiteX8" fmla="*/ 554831 w 1238250"/>
                <a:gd name="connsiteY8" fmla="*/ 80962 h 461962"/>
                <a:gd name="connsiteX9" fmla="*/ 804862 w 1238250"/>
                <a:gd name="connsiteY9" fmla="*/ 80962 h 461962"/>
                <a:gd name="connsiteX10" fmla="*/ 804862 w 1238250"/>
                <a:gd name="connsiteY10" fmla="*/ 0 h 461962"/>
                <a:gd name="connsiteX11" fmla="*/ 1238250 w 1238250"/>
                <a:gd name="connsiteY11" fmla="*/ 16668 h 461962"/>
                <a:gd name="connsiteX12" fmla="*/ 1238250 w 1238250"/>
                <a:gd name="connsiteY12" fmla="*/ 397668 h 461962"/>
                <a:gd name="connsiteX13" fmla="*/ 1231106 w 1238250"/>
                <a:gd name="connsiteY13" fmla="*/ 431006 h 461962"/>
                <a:gd name="connsiteX14" fmla="*/ 1078706 w 1238250"/>
                <a:gd name="connsiteY14" fmla="*/ 431006 h 461962"/>
                <a:gd name="connsiteX15" fmla="*/ 1059656 w 1238250"/>
                <a:gd name="connsiteY15" fmla="*/ 461962 h 461962"/>
                <a:gd name="connsiteX16" fmla="*/ 235744 w 1238250"/>
                <a:gd name="connsiteY16" fmla="*/ 461962 h 461962"/>
                <a:gd name="connsiteX17" fmla="*/ 235744 w 1238250"/>
                <a:gd name="connsiteY17" fmla="*/ 421481 h 461962"/>
                <a:gd name="connsiteX18" fmla="*/ 0 w 1238250"/>
                <a:gd name="connsiteY18" fmla="*/ 416718 h 461962"/>
                <a:gd name="connsiteX0" fmla="*/ 0 w 1238250"/>
                <a:gd name="connsiteY0" fmla="*/ 419100 h 464344"/>
                <a:gd name="connsiteX1" fmla="*/ 0 w 1238250"/>
                <a:gd name="connsiteY1" fmla="*/ 140494 h 464344"/>
                <a:gd name="connsiteX2" fmla="*/ 9525 w 1238250"/>
                <a:gd name="connsiteY2" fmla="*/ 123825 h 464344"/>
                <a:gd name="connsiteX3" fmla="*/ 97631 w 1238250"/>
                <a:gd name="connsiteY3" fmla="*/ 123825 h 464344"/>
                <a:gd name="connsiteX4" fmla="*/ 97631 w 1238250"/>
                <a:gd name="connsiteY4" fmla="*/ 164307 h 464344"/>
                <a:gd name="connsiteX5" fmla="*/ 188119 w 1238250"/>
                <a:gd name="connsiteY5" fmla="*/ 223838 h 464344"/>
                <a:gd name="connsiteX6" fmla="*/ 423862 w 1238250"/>
                <a:gd name="connsiteY6" fmla="*/ 223838 h 464344"/>
                <a:gd name="connsiteX7" fmla="*/ 554831 w 1238250"/>
                <a:gd name="connsiteY7" fmla="*/ 133350 h 464344"/>
                <a:gd name="connsiteX8" fmla="*/ 554831 w 1238250"/>
                <a:gd name="connsiteY8" fmla="*/ 83344 h 464344"/>
                <a:gd name="connsiteX9" fmla="*/ 804862 w 1238250"/>
                <a:gd name="connsiteY9" fmla="*/ 83344 h 464344"/>
                <a:gd name="connsiteX10" fmla="*/ 804862 w 1238250"/>
                <a:gd name="connsiteY10" fmla="*/ 2382 h 464344"/>
                <a:gd name="connsiteX11" fmla="*/ 1235869 w 1238250"/>
                <a:gd name="connsiteY11" fmla="*/ 0 h 464344"/>
                <a:gd name="connsiteX12" fmla="*/ 1238250 w 1238250"/>
                <a:gd name="connsiteY12" fmla="*/ 400050 h 464344"/>
                <a:gd name="connsiteX13" fmla="*/ 1231106 w 1238250"/>
                <a:gd name="connsiteY13" fmla="*/ 433388 h 464344"/>
                <a:gd name="connsiteX14" fmla="*/ 1078706 w 1238250"/>
                <a:gd name="connsiteY14" fmla="*/ 433388 h 464344"/>
                <a:gd name="connsiteX15" fmla="*/ 1059656 w 1238250"/>
                <a:gd name="connsiteY15" fmla="*/ 464344 h 464344"/>
                <a:gd name="connsiteX16" fmla="*/ 235744 w 1238250"/>
                <a:gd name="connsiteY16" fmla="*/ 464344 h 464344"/>
                <a:gd name="connsiteX17" fmla="*/ 235744 w 1238250"/>
                <a:gd name="connsiteY17" fmla="*/ 423863 h 464344"/>
                <a:gd name="connsiteX18" fmla="*/ 0 w 1238250"/>
                <a:gd name="connsiteY18" fmla="*/ 419100 h 46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0" h="464344">
                  <a:moveTo>
                    <a:pt x="0" y="419100"/>
                  </a:moveTo>
                  <a:lnTo>
                    <a:pt x="0" y="140494"/>
                  </a:lnTo>
                  <a:lnTo>
                    <a:pt x="9525" y="123825"/>
                  </a:lnTo>
                  <a:lnTo>
                    <a:pt x="97631" y="123825"/>
                  </a:lnTo>
                  <a:lnTo>
                    <a:pt x="97631" y="164307"/>
                  </a:lnTo>
                  <a:lnTo>
                    <a:pt x="188119" y="223838"/>
                  </a:lnTo>
                  <a:lnTo>
                    <a:pt x="423862" y="223838"/>
                  </a:lnTo>
                  <a:lnTo>
                    <a:pt x="554831" y="133350"/>
                  </a:lnTo>
                  <a:lnTo>
                    <a:pt x="554831" y="83344"/>
                  </a:lnTo>
                  <a:lnTo>
                    <a:pt x="804862" y="83344"/>
                  </a:lnTo>
                  <a:lnTo>
                    <a:pt x="804862" y="2382"/>
                  </a:lnTo>
                  <a:lnTo>
                    <a:pt x="1235869" y="0"/>
                  </a:lnTo>
                  <a:cubicBezTo>
                    <a:pt x="1236663" y="133350"/>
                    <a:pt x="1237456" y="266700"/>
                    <a:pt x="1238250" y="400050"/>
                  </a:cubicBezTo>
                  <a:lnTo>
                    <a:pt x="1231106" y="433388"/>
                  </a:lnTo>
                  <a:lnTo>
                    <a:pt x="1078706" y="433388"/>
                  </a:lnTo>
                  <a:lnTo>
                    <a:pt x="1059656" y="464344"/>
                  </a:lnTo>
                  <a:lnTo>
                    <a:pt x="235744" y="464344"/>
                  </a:lnTo>
                  <a:lnTo>
                    <a:pt x="235744" y="423863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 Narrow" panose="020B0606020202030204" pitchFamily="34" charset="0"/>
              </a:endParaRPr>
            </a:p>
          </p:txBody>
        </p:sp>
      </p:grpSp>
      <p:sp>
        <p:nvSpPr>
          <p:cNvPr id="83" name="Ellipse 82">
            <a:extLst>
              <a:ext uri="{FF2B5EF4-FFF2-40B4-BE49-F238E27FC236}">
                <a16:creationId xmlns:a16="http://schemas.microsoft.com/office/drawing/2014/main" id="{485A0A8B-76E0-2CE2-8478-B4D61D8CA3F9}"/>
              </a:ext>
            </a:extLst>
          </p:cNvPr>
          <p:cNvSpPr/>
          <p:nvPr/>
        </p:nvSpPr>
        <p:spPr>
          <a:xfrm>
            <a:off x="4158419" y="21921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67391722-B705-C344-315B-78DA22F6704E}"/>
              </a:ext>
            </a:extLst>
          </p:cNvPr>
          <p:cNvSpPr/>
          <p:nvPr/>
        </p:nvSpPr>
        <p:spPr>
          <a:xfrm>
            <a:off x="4294323" y="243963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BCADEF8E-C296-EAF0-DFD9-1790056751DB}"/>
              </a:ext>
            </a:extLst>
          </p:cNvPr>
          <p:cNvSpPr/>
          <p:nvPr/>
        </p:nvSpPr>
        <p:spPr>
          <a:xfrm>
            <a:off x="4731391" y="2571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42623A24-289B-68FC-E660-1A4104F45B1F}"/>
              </a:ext>
            </a:extLst>
          </p:cNvPr>
          <p:cNvSpPr/>
          <p:nvPr/>
        </p:nvSpPr>
        <p:spPr>
          <a:xfrm>
            <a:off x="5163596" y="244641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FB010C3-A30A-C1B2-2315-A52F4EDA0277}"/>
              </a:ext>
            </a:extLst>
          </p:cNvPr>
          <p:cNvSpPr/>
          <p:nvPr/>
        </p:nvSpPr>
        <p:spPr>
          <a:xfrm>
            <a:off x="5623841" y="359894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A2D214D-4055-3155-2583-0C15E8F149B9}"/>
              </a:ext>
            </a:extLst>
          </p:cNvPr>
          <p:cNvSpPr/>
          <p:nvPr/>
        </p:nvSpPr>
        <p:spPr>
          <a:xfrm>
            <a:off x="6206962" y="1779543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B4822AFA-7D74-4BB8-408F-72BE60A556F8}"/>
              </a:ext>
            </a:extLst>
          </p:cNvPr>
          <p:cNvSpPr/>
          <p:nvPr/>
        </p:nvSpPr>
        <p:spPr>
          <a:xfrm>
            <a:off x="5178918" y="174831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EDD3EC43-F3C5-863C-5D05-BA33FDB07A7E}"/>
              </a:ext>
            </a:extLst>
          </p:cNvPr>
          <p:cNvSpPr/>
          <p:nvPr/>
        </p:nvSpPr>
        <p:spPr>
          <a:xfrm>
            <a:off x="6878735" y="260227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8D6FE70B-E78D-16E0-F75C-6D5ED2A70767}"/>
              </a:ext>
            </a:extLst>
          </p:cNvPr>
          <p:cNvSpPr/>
          <p:nvPr/>
        </p:nvSpPr>
        <p:spPr>
          <a:xfrm>
            <a:off x="7766581" y="3265543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B13FE31D-581C-59B1-A834-7B4709A0F47B}"/>
              </a:ext>
            </a:extLst>
          </p:cNvPr>
          <p:cNvSpPr/>
          <p:nvPr/>
        </p:nvSpPr>
        <p:spPr>
          <a:xfrm>
            <a:off x="6096000" y="28751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3F1FFFF1-8847-908D-23CE-E36BC663BF90}"/>
              </a:ext>
            </a:extLst>
          </p:cNvPr>
          <p:cNvSpPr/>
          <p:nvPr/>
        </p:nvSpPr>
        <p:spPr>
          <a:xfrm>
            <a:off x="7100388" y="452029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DAD8E09F-3BCD-20A8-24D1-41D02699162A}"/>
              </a:ext>
            </a:extLst>
          </p:cNvPr>
          <p:cNvSpPr/>
          <p:nvPr/>
        </p:nvSpPr>
        <p:spPr>
          <a:xfrm>
            <a:off x="7336608" y="57420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6" name="Verbinder: gewinkelt 95">
            <a:extLst>
              <a:ext uri="{FF2B5EF4-FFF2-40B4-BE49-F238E27FC236}">
                <a16:creationId xmlns:a16="http://schemas.microsoft.com/office/drawing/2014/main" id="{CFF2B75D-0402-CE97-B36D-48EA17A45FCF}"/>
              </a:ext>
            </a:extLst>
          </p:cNvPr>
          <p:cNvCxnSpPr>
            <a:cxnSpLocks/>
            <a:stCxn id="88" idx="6"/>
            <a:endCxn id="19" idx="1"/>
          </p:cNvCxnSpPr>
          <p:nvPr/>
        </p:nvCxnSpPr>
        <p:spPr>
          <a:xfrm>
            <a:off x="6314962" y="1833543"/>
            <a:ext cx="2305163" cy="6747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Verbinder: gewinkelt 97">
            <a:extLst>
              <a:ext uri="{FF2B5EF4-FFF2-40B4-BE49-F238E27FC236}">
                <a16:creationId xmlns:a16="http://schemas.microsoft.com/office/drawing/2014/main" id="{9802BC50-3106-8F6A-9FC2-1121D47F26F8}"/>
              </a:ext>
            </a:extLst>
          </p:cNvPr>
          <p:cNvCxnSpPr>
            <a:cxnSpLocks/>
            <a:stCxn id="89" idx="0"/>
            <a:endCxn id="18" idx="1"/>
          </p:cNvCxnSpPr>
          <p:nvPr/>
        </p:nvCxnSpPr>
        <p:spPr>
          <a:xfrm rot="16200000" flipH="1">
            <a:off x="6858892" y="122337"/>
            <a:ext cx="135257" cy="3387207"/>
          </a:xfrm>
          <a:prstGeom prst="bentConnector4">
            <a:avLst>
              <a:gd name="adj1" fmla="val -169012"/>
              <a:gd name="adj2" fmla="val 730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Verbinder: gewinkelt 102">
            <a:extLst>
              <a:ext uri="{FF2B5EF4-FFF2-40B4-BE49-F238E27FC236}">
                <a16:creationId xmlns:a16="http://schemas.microsoft.com/office/drawing/2014/main" id="{72FF3EB5-CB78-CB08-771F-C36B296CD7E4}"/>
              </a:ext>
            </a:extLst>
          </p:cNvPr>
          <p:cNvCxnSpPr>
            <a:cxnSpLocks/>
            <a:stCxn id="90" idx="6"/>
            <a:endCxn id="20" idx="1"/>
          </p:cNvCxnSpPr>
          <p:nvPr/>
        </p:nvCxnSpPr>
        <p:spPr>
          <a:xfrm>
            <a:off x="6986735" y="2656272"/>
            <a:ext cx="1633390" cy="4758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Verbinder: gewinkelt 108">
            <a:extLst>
              <a:ext uri="{FF2B5EF4-FFF2-40B4-BE49-F238E27FC236}">
                <a16:creationId xmlns:a16="http://schemas.microsoft.com/office/drawing/2014/main" id="{B687ED00-E26B-41AF-A60A-31FD50187F73}"/>
              </a:ext>
            </a:extLst>
          </p:cNvPr>
          <p:cNvCxnSpPr>
            <a:cxnSpLocks/>
            <a:stCxn id="91" idx="6"/>
            <a:endCxn id="21" idx="1"/>
          </p:cNvCxnSpPr>
          <p:nvPr/>
        </p:nvCxnSpPr>
        <p:spPr>
          <a:xfrm>
            <a:off x="7874581" y="3319543"/>
            <a:ext cx="745544" cy="4364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Verbinder: gewinkelt 124">
            <a:extLst>
              <a:ext uri="{FF2B5EF4-FFF2-40B4-BE49-F238E27FC236}">
                <a16:creationId xmlns:a16="http://schemas.microsoft.com/office/drawing/2014/main" id="{9CA9A1D2-7D64-4C45-6487-CC5D5DA8C0C9}"/>
              </a:ext>
            </a:extLst>
          </p:cNvPr>
          <p:cNvCxnSpPr>
            <a:cxnSpLocks/>
            <a:stCxn id="92" idx="6"/>
            <a:endCxn id="23" idx="1"/>
          </p:cNvCxnSpPr>
          <p:nvPr/>
        </p:nvCxnSpPr>
        <p:spPr>
          <a:xfrm>
            <a:off x="6204000" y="2929159"/>
            <a:ext cx="2416125" cy="20746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Verbinder: gewinkelt 128">
            <a:extLst>
              <a:ext uri="{FF2B5EF4-FFF2-40B4-BE49-F238E27FC236}">
                <a16:creationId xmlns:a16="http://schemas.microsoft.com/office/drawing/2014/main" id="{1A994FBC-DA9D-A320-B5A9-BFCB38CD81D8}"/>
              </a:ext>
            </a:extLst>
          </p:cNvPr>
          <p:cNvCxnSpPr>
            <a:cxnSpLocks/>
            <a:stCxn id="93" idx="4"/>
            <a:endCxn id="81" idx="1"/>
          </p:cNvCxnSpPr>
          <p:nvPr/>
        </p:nvCxnSpPr>
        <p:spPr>
          <a:xfrm rot="16200000" flipH="1">
            <a:off x="7387560" y="4395123"/>
            <a:ext cx="999392" cy="146573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Verbinder: gewinkelt 131">
            <a:extLst>
              <a:ext uri="{FF2B5EF4-FFF2-40B4-BE49-F238E27FC236}">
                <a16:creationId xmlns:a16="http://schemas.microsoft.com/office/drawing/2014/main" id="{FB04DA00-E28A-4124-57E4-66CFC79E14C3}"/>
              </a:ext>
            </a:extLst>
          </p:cNvPr>
          <p:cNvCxnSpPr>
            <a:cxnSpLocks/>
            <a:stCxn id="94" idx="6"/>
            <a:endCxn id="25" idx="1"/>
          </p:cNvCxnSpPr>
          <p:nvPr/>
        </p:nvCxnSpPr>
        <p:spPr>
          <a:xfrm>
            <a:off x="7444608" y="5796000"/>
            <a:ext cx="1175517" cy="4563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Verbinder: gewinkelt 134">
            <a:extLst>
              <a:ext uri="{FF2B5EF4-FFF2-40B4-BE49-F238E27FC236}">
                <a16:creationId xmlns:a16="http://schemas.microsoft.com/office/drawing/2014/main" id="{CB18A0E4-EDEF-1B88-55CA-631CFEB96A09}"/>
              </a:ext>
            </a:extLst>
          </p:cNvPr>
          <p:cNvCxnSpPr>
            <a:cxnSpLocks/>
            <a:stCxn id="10" idx="3"/>
            <a:endCxn id="83" idx="2"/>
          </p:cNvCxnSpPr>
          <p:nvPr/>
        </p:nvCxnSpPr>
        <p:spPr>
          <a:xfrm>
            <a:off x="3455988" y="1883569"/>
            <a:ext cx="702431" cy="3625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Verbinder: gewinkelt 137">
            <a:extLst>
              <a:ext uri="{FF2B5EF4-FFF2-40B4-BE49-F238E27FC236}">
                <a16:creationId xmlns:a16="http://schemas.microsoft.com/office/drawing/2014/main" id="{5A4668E1-96B5-7E62-ADA5-0CD83FE6C505}"/>
              </a:ext>
            </a:extLst>
          </p:cNvPr>
          <p:cNvCxnSpPr>
            <a:cxnSpLocks/>
            <a:stCxn id="11" idx="3"/>
            <a:endCxn id="84" idx="2"/>
          </p:cNvCxnSpPr>
          <p:nvPr/>
        </p:nvCxnSpPr>
        <p:spPr>
          <a:xfrm flipV="1">
            <a:off x="3455988" y="2493632"/>
            <a:ext cx="838335" cy="1461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Verbinder: gewinkelt 145">
            <a:extLst>
              <a:ext uri="{FF2B5EF4-FFF2-40B4-BE49-F238E27FC236}">
                <a16:creationId xmlns:a16="http://schemas.microsoft.com/office/drawing/2014/main" id="{732A7EC0-761F-729A-E24F-0F2B899ADC09}"/>
              </a:ext>
            </a:extLst>
          </p:cNvPr>
          <p:cNvCxnSpPr>
            <a:cxnSpLocks/>
            <a:stCxn id="12" idx="3"/>
            <a:endCxn id="85" idx="2"/>
          </p:cNvCxnSpPr>
          <p:nvPr/>
        </p:nvCxnSpPr>
        <p:spPr>
          <a:xfrm flipV="1">
            <a:off x="3455988" y="2625539"/>
            <a:ext cx="1275403" cy="5065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Verbinder: gewinkelt 151">
            <a:extLst>
              <a:ext uri="{FF2B5EF4-FFF2-40B4-BE49-F238E27FC236}">
                <a16:creationId xmlns:a16="http://schemas.microsoft.com/office/drawing/2014/main" id="{0A35EB2B-0F9A-E231-614F-BAB76A9DE72F}"/>
              </a:ext>
            </a:extLst>
          </p:cNvPr>
          <p:cNvCxnSpPr>
            <a:cxnSpLocks/>
            <a:stCxn id="14" idx="3"/>
            <a:endCxn id="86" idx="4"/>
          </p:cNvCxnSpPr>
          <p:nvPr/>
        </p:nvCxnSpPr>
        <p:spPr>
          <a:xfrm flipV="1">
            <a:off x="3455988" y="2554419"/>
            <a:ext cx="1761608" cy="182549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Verbinder: gewinkelt 154">
            <a:extLst>
              <a:ext uri="{FF2B5EF4-FFF2-40B4-BE49-F238E27FC236}">
                <a16:creationId xmlns:a16="http://schemas.microsoft.com/office/drawing/2014/main" id="{7EBBE711-73DB-50E6-DD6A-8A2D8B2ADF8C}"/>
              </a:ext>
            </a:extLst>
          </p:cNvPr>
          <p:cNvCxnSpPr>
            <a:cxnSpLocks/>
            <a:stCxn id="79" idx="3"/>
            <a:endCxn id="87" idx="4"/>
          </p:cNvCxnSpPr>
          <p:nvPr/>
        </p:nvCxnSpPr>
        <p:spPr>
          <a:xfrm flipV="1">
            <a:off x="3455988" y="3706944"/>
            <a:ext cx="2221853" cy="19207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hteck 170">
            <a:extLst>
              <a:ext uri="{FF2B5EF4-FFF2-40B4-BE49-F238E27FC236}">
                <a16:creationId xmlns:a16="http://schemas.microsoft.com/office/drawing/2014/main" id="{F02B286D-8573-F818-A921-9F51608F6B61}"/>
              </a:ext>
            </a:extLst>
          </p:cNvPr>
          <p:cNvSpPr/>
          <p:nvPr/>
        </p:nvSpPr>
        <p:spPr>
          <a:xfrm>
            <a:off x="11934786" y="1082532"/>
            <a:ext cx="72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72" name="Textfeld 171">
            <a:extLst>
              <a:ext uri="{FF2B5EF4-FFF2-40B4-BE49-F238E27FC236}">
                <a16:creationId xmlns:a16="http://schemas.microsoft.com/office/drawing/2014/main" id="{E2BDE50C-0240-C383-7F71-BBEDB69746AD}"/>
              </a:ext>
            </a:extLst>
          </p:cNvPr>
          <p:cNvSpPr txBox="1"/>
          <p:nvPr/>
        </p:nvSpPr>
        <p:spPr>
          <a:xfrm rot="16200000">
            <a:off x="11584018" y="1694429"/>
            <a:ext cx="48571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637A8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SPRAY GUNS</a:t>
            </a:r>
            <a:endParaRPr lang="de-DE" sz="7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F5232AB-8B73-35C5-FDCB-B5700778F0C4}"/>
              </a:ext>
            </a:extLst>
          </p:cNvPr>
          <p:cNvSpPr/>
          <p:nvPr/>
        </p:nvSpPr>
        <p:spPr>
          <a:xfrm>
            <a:off x="5867911" y="238563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10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Bildplatzhalter 90">
            <a:extLst>
              <a:ext uri="{FF2B5EF4-FFF2-40B4-BE49-F238E27FC236}">
                <a16:creationId xmlns:a16="http://schemas.microsoft.com/office/drawing/2014/main" id="{02145AAA-BD9C-0485-E51C-DF60D13565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814" y="4972099"/>
            <a:ext cx="554660" cy="554660"/>
          </a:xfrm>
          <a:prstGeom prst="rect">
            <a:avLst/>
          </a:prstGeom>
        </p:spPr>
      </p:pic>
      <p:pic>
        <p:nvPicPr>
          <p:cNvPr id="93" name="Bildplatzhalter 90">
            <a:extLst>
              <a:ext uri="{FF2B5EF4-FFF2-40B4-BE49-F238E27FC236}">
                <a16:creationId xmlns:a16="http://schemas.microsoft.com/office/drawing/2014/main" id="{A8111904-0EFE-5A03-F1C6-305799A63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34" y="4972099"/>
            <a:ext cx="554660" cy="554660"/>
          </a:xfrm>
          <a:prstGeom prst="rect">
            <a:avLst/>
          </a:prstGeom>
        </p:spPr>
      </p:pic>
      <p:pic>
        <p:nvPicPr>
          <p:cNvPr id="91" name="Bildplatzhalter 90">
            <a:extLst>
              <a:ext uri="{FF2B5EF4-FFF2-40B4-BE49-F238E27FC236}">
                <a16:creationId xmlns:a16="http://schemas.microsoft.com/office/drawing/2014/main" id="{C4C0BEBD-97F0-1A2C-98DC-EB844A6693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136" y="4972099"/>
            <a:ext cx="554660" cy="554660"/>
          </a:xfrm>
          <a:prstGeom prst="rect">
            <a:avLst/>
          </a:prstGeom>
        </p:spPr>
      </p:pic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CD5313C4-CD06-EDB3-A670-8A87F412C7E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" r="31"/>
          <a:stretch>
            <a:fillRect/>
          </a:stretch>
        </p:blipFill>
        <p:spPr>
          <a:xfrm>
            <a:off x="8280000" y="1620000"/>
            <a:ext cx="2520000" cy="2520000"/>
          </a:xfrm>
        </p:spPr>
      </p:pic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03278338-EADA-2C11-7128-35E19FF39A5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" r="31"/>
          <a:stretch>
            <a:fillRect/>
          </a:stretch>
        </p:blipFill>
        <p:spPr>
          <a:xfrm>
            <a:off x="5580000" y="1620000"/>
            <a:ext cx="2520000" cy="2520000"/>
          </a:xfrm>
        </p:spPr>
      </p:pic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05E311B3-6606-E3FB-FC1E-4B63954FCE9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0000" y="1620000"/>
            <a:ext cx="2520000" cy="2520000"/>
          </a:xfrm>
        </p:spPr>
      </p:pic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5559FEA6-C43D-9B1B-7CDA-625FE4CE681B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620000"/>
            <a:ext cx="2520000" cy="2520000"/>
          </a:xfr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645E7CE-E284-762B-BEBD-5457AADA7B5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0" lang="de-DE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BASIC *</a:t>
            </a:r>
            <a:endParaRPr lang="de-DE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9D623F0-4DE3-947A-F681-E85ADD550E70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r>
              <a:rPr kumimoji="0" lang="de-DE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DIGITAL ready</a:t>
            </a:r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295BCD7E-24BF-BE95-5122-E32899A9E2FC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kumimoji="0" lang="de-DE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DIGITAL</a:t>
            </a:r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AA4AE20-66FF-B7D2-9CBC-8789ABBC7E95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kumimoji="0" lang="de-DE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DIGITAL pro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46081FA-08BD-B790-3D3B-E5611427073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84C5E15-2624-894E-83A4-C2FD7871047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jet X – Versions.</a:t>
            </a:r>
            <a:endParaRPr lang="de-DE"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7A5E450-400F-43DD-36AE-D27CDE9AB521}"/>
              </a:ext>
            </a:extLst>
          </p:cNvPr>
          <p:cNvGrpSpPr/>
          <p:nvPr/>
        </p:nvGrpSpPr>
        <p:grpSpPr>
          <a:xfrm>
            <a:off x="3193996" y="4830737"/>
            <a:ext cx="838260" cy="838260"/>
            <a:chOff x="3838008" y="5472833"/>
            <a:chExt cx="838260" cy="838260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89D8D0C9-16B7-B1F2-AD1E-BA704CBD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7272" y="5616509"/>
              <a:ext cx="619732" cy="619200"/>
            </a:xfrm>
            <a:prstGeom prst="rect">
              <a:avLst/>
            </a:prstGeom>
          </p:spPr>
        </p:pic>
        <p:sp>
          <p:nvSpPr>
            <p:cNvPr id="49" name="Kreis: nicht ausgefüllt 48">
              <a:extLst>
                <a:ext uri="{FF2B5EF4-FFF2-40B4-BE49-F238E27FC236}">
                  <a16:creationId xmlns:a16="http://schemas.microsoft.com/office/drawing/2014/main" id="{143D50EA-48C0-473E-3A41-664BC651D237}"/>
                </a:ext>
              </a:extLst>
            </p:cNvPr>
            <p:cNvSpPr/>
            <p:nvPr/>
          </p:nvSpPr>
          <p:spPr>
            <a:xfrm>
              <a:off x="3838008" y="5472833"/>
              <a:ext cx="838260" cy="838260"/>
            </a:xfrm>
            <a:prstGeom prst="donut">
              <a:avLst>
                <a:gd name="adj" fmla="val 793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F9AB2B8-749B-FF1D-E301-2F03A2433031}"/>
              </a:ext>
            </a:extLst>
          </p:cNvPr>
          <p:cNvGrpSpPr/>
          <p:nvPr/>
        </p:nvGrpSpPr>
        <p:grpSpPr>
          <a:xfrm>
            <a:off x="6032674" y="4830737"/>
            <a:ext cx="838260" cy="838260"/>
            <a:chOff x="3838008" y="5472833"/>
            <a:chExt cx="838260" cy="838260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697EA69E-4896-7F4C-1F25-0A969611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7272" y="5616509"/>
              <a:ext cx="619732" cy="619200"/>
            </a:xfrm>
            <a:prstGeom prst="rect">
              <a:avLst/>
            </a:prstGeom>
          </p:spPr>
        </p:pic>
        <p:sp>
          <p:nvSpPr>
            <p:cNvPr id="47" name="Kreis: nicht ausgefüllt 46">
              <a:extLst>
                <a:ext uri="{FF2B5EF4-FFF2-40B4-BE49-F238E27FC236}">
                  <a16:creationId xmlns:a16="http://schemas.microsoft.com/office/drawing/2014/main" id="{B7BDAE38-82F3-AAAA-A45C-92D5DE061BA5}"/>
                </a:ext>
              </a:extLst>
            </p:cNvPr>
            <p:cNvSpPr/>
            <p:nvPr/>
          </p:nvSpPr>
          <p:spPr>
            <a:xfrm>
              <a:off x="3838008" y="5472833"/>
              <a:ext cx="838260" cy="838260"/>
            </a:xfrm>
            <a:prstGeom prst="donut">
              <a:avLst>
                <a:gd name="adj" fmla="val 793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F5AA0BD-DEFC-9FD9-5B23-F79D51EBF9EA}"/>
              </a:ext>
            </a:extLst>
          </p:cNvPr>
          <p:cNvGrpSpPr/>
          <p:nvPr/>
        </p:nvGrpSpPr>
        <p:grpSpPr>
          <a:xfrm>
            <a:off x="8628228" y="4830737"/>
            <a:ext cx="838260" cy="838260"/>
            <a:chOff x="3838008" y="5472833"/>
            <a:chExt cx="838260" cy="838260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68399CD6-DB01-F21D-90ED-C9E5D66D7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7272" y="5616509"/>
              <a:ext cx="619732" cy="619200"/>
            </a:xfrm>
            <a:prstGeom prst="rect">
              <a:avLst/>
            </a:prstGeom>
          </p:spPr>
        </p:pic>
        <p:sp>
          <p:nvSpPr>
            <p:cNvPr id="45" name="Kreis: nicht ausgefüllt 44">
              <a:extLst>
                <a:ext uri="{FF2B5EF4-FFF2-40B4-BE49-F238E27FC236}">
                  <a16:creationId xmlns:a16="http://schemas.microsoft.com/office/drawing/2014/main" id="{101777DA-448A-274B-8CB2-14C91E5DED61}"/>
                </a:ext>
              </a:extLst>
            </p:cNvPr>
            <p:cNvSpPr/>
            <p:nvPr/>
          </p:nvSpPr>
          <p:spPr>
            <a:xfrm>
              <a:off x="3838008" y="5472833"/>
              <a:ext cx="838260" cy="838260"/>
            </a:xfrm>
            <a:prstGeom prst="donut">
              <a:avLst>
                <a:gd name="adj" fmla="val 793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A19C324-5836-CF0A-1B8B-837368884144}"/>
              </a:ext>
            </a:extLst>
          </p:cNvPr>
          <p:cNvGrpSpPr/>
          <p:nvPr/>
        </p:nvGrpSpPr>
        <p:grpSpPr>
          <a:xfrm>
            <a:off x="531448" y="4842642"/>
            <a:ext cx="813577" cy="813577"/>
            <a:chOff x="695745" y="4842642"/>
            <a:chExt cx="813577" cy="813577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598DA732-E031-F0D6-8461-E84E0C3EE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437" y="4956641"/>
              <a:ext cx="619686" cy="619686"/>
            </a:xfrm>
            <a:prstGeom prst="rect">
              <a:avLst/>
            </a:prstGeom>
          </p:spPr>
        </p:pic>
        <p:sp>
          <p:nvSpPr>
            <p:cNvPr id="43" name="Kreis: nicht ausgefüllt 42">
              <a:extLst>
                <a:ext uri="{FF2B5EF4-FFF2-40B4-BE49-F238E27FC236}">
                  <a16:creationId xmlns:a16="http://schemas.microsoft.com/office/drawing/2014/main" id="{9DA3AA16-79BE-556A-7ED0-2EE0676EB5EE}"/>
                </a:ext>
              </a:extLst>
            </p:cNvPr>
            <p:cNvSpPr/>
            <p:nvPr/>
          </p:nvSpPr>
          <p:spPr>
            <a:xfrm>
              <a:off x="695745" y="4842642"/>
              <a:ext cx="813577" cy="813577"/>
            </a:xfrm>
            <a:prstGeom prst="donut">
              <a:avLst>
                <a:gd name="adj" fmla="val 81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feld 38">
            <a:extLst>
              <a:ext uri="{FF2B5EF4-FFF2-40B4-BE49-F238E27FC236}">
                <a16:creationId xmlns:a16="http://schemas.microsoft.com/office/drawing/2014/main" id="{44903AD3-89DF-32DF-962A-1F00F46244C1}"/>
              </a:ext>
            </a:extLst>
          </p:cNvPr>
          <p:cNvSpPr txBox="1"/>
          <p:nvPr/>
        </p:nvSpPr>
        <p:spPr>
          <a:xfrm>
            <a:off x="4693597" y="4899556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srgbClr val="0091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7" name="Textfeld 39">
            <a:extLst>
              <a:ext uri="{FF2B5EF4-FFF2-40B4-BE49-F238E27FC236}">
                <a16:creationId xmlns:a16="http://schemas.microsoft.com/office/drawing/2014/main" id="{BD4AC6B2-EF45-ED4B-058C-A23FD545BBBA}"/>
              </a:ext>
            </a:extLst>
          </p:cNvPr>
          <p:cNvSpPr txBox="1"/>
          <p:nvPr/>
        </p:nvSpPr>
        <p:spPr>
          <a:xfrm>
            <a:off x="7538518" y="4899556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srgbClr val="0091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2" name="Textfeld 40">
            <a:extLst>
              <a:ext uri="{FF2B5EF4-FFF2-40B4-BE49-F238E27FC236}">
                <a16:creationId xmlns:a16="http://schemas.microsoft.com/office/drawing/2014/main" id="{24D908BC-0F79-0E24-A502-E52B4789DC38}"/>
              </a:ext>
            </a:extLst>
          </p:cNvPr>
          <p:cNvSpPr txBox="1"/>
          <p:nvPr/>
        </p:nvSpPr>
        <p:spPr>
          <a:xfrm>
            <a:off x="10130412" y="4899556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de-DE" sz="4400" b="0" i="0" u="none" strike="noStrike" kern="1200" cap="none" spc="0" normalizeH="0" baseline="0" noProof="0">
                <a:ln>
                  <a:noFill/>
                </a:ln>
                <a:solidFill>
                  <a:srgbClr val="0091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37ECEFC6-E013-B338-30A6-222D821B9950}"/>
              </a:ext>
            </a:extLst>
          </p:cNvPr>
          <p:cNvSpPr/>
          <p:nvPr/>
        </p:nvSpPr>
        <p:spPr>
          <a:xfrm>
            <a:off x="1948219" y="5250410"/>
            <a:ext cx="63238" cy="9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5" name="Verbotsymbol 84">
            <a:extLst>
              <a:ext uri="{FF2B5EF4-FFF2-40B4-BE49-F238E27FC236}">
                <a16:creationId xmlns:a16="http://schemas.microsoft.com/office/drawing/2014/main" id="{6D64C77C-EF8E-17D4-FFDC-63A6BB8F1847}"/>
              </a:ext>
            </a:extLst>
          </p:cNvPr>
          <p:cNvSpPr/>
          <p:nvPr/>
        </p:nvSpPr>
        <p:spPr>
          <a:xfrm>
            <a:off x="1467631" y="4842641"/>
            <a:ext cx="813577" cy="813577"/>
          </a:xfrm>
          <a:prstGeom prst="noSmoking">
            <a:avLst>
              <a:gd name="adj" fmla="val 76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90" name="Bildplatzhalter 90">
            <a:extLst>
              <a:ext uri="{FF2B5EF4-FFF2-40B4-BE49-F238E27FC236}">
                <a16:creationId xmlns:a16="http://schemas.microsoft.com/office/drawing/2014/main" id="{DCC8F593-0673-E542-CEDE-EDA4BD93A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089" y="4972099"/>
            <a:ext cx="554660" cy="554660"/>
          </a:xfrm>
          <a:prstGeom prst="rect">
            <a:avLst/>
          </a:prstGeom>
        </p:spPr>
      </p:pic>
      <p:sp>
        <p:nvSpPr>
          <p:cNvPr id="94" name="Rechteck 93">
            <a:extLst>
              <a:ext uri="{FF2B5EF4-FFF2-40B4-BE49-F238E27FC236}">
                <a16:creationId xmlns:a16="http://schemas.microsoft.com/office/drawing/2014/main" id="{6238CB34-B80A-331F-379B-2D7D369A83F6}"/>
              </a:ext>
            </a:extLst>
          </p:cNvPr>
          <p:cNvSpPr/>
          <p:nvPr/>
        </p:nvSpPr>
        <p:spPr>
          <a:xfrm>
            <a:off x="11934786" y="1082532"/>
            <a:ext cx="72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0E88618F-ACE1-9A0D-8CA5-F34C65B27DEC}"/>
              </a:ext>
            </a:extLst>
          </p:cNvPr>
          <p:cNvSpPr txBox="1"/>
          <p:nvPr/>
        </p:nvSpPr>
        <p:spPr>
          <a:xfrm rot="16200000">
            <a:off x="11584018" y="1694429"/>
            <a:ext cx="48571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637A8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SPRAY GUNS</a:t>
            </a:r>
            <a:endParaRPr lang="de-DE" sz="7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7F98C2B-9DFF-7FAC-F0A9-6446C5AD4AFA}"/>
              </a:ext>
            </a:extLst>
          </p:cNvPr>
          <p:cNvCxnSpPr>
            <a:cxnSpLocks/>
          </p:cNvCxnSpPr>
          <p:nvPr/>
        </p:nvCxnSpPr>
        <p:spPr>
          <a:xfrm>
            <a:off x="2657328" y="1351534"/>
            <a:ext cx="0" cy="457835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367FF0B6-E996-E46C-EA60-E389A849D8AB}"/>
              </a:ext>
            </a:extLst>
          </p:cNvPr>
          <p:cNvSpPr txBox="1"/>
          <p:nvPr/>
        </p:nvSpPr>
        <p:spPr>
          <a:xfrm>
            <a:off x="185782" y="6315045"/>
            <a:ext cx="2477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*not available in DE, BE, NL, CH, AU, LU</a:t>
            </a:r>
            <a:endParaRPr lang="de-DE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3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Tabelle 112">
            <a:extLst>
              <a:ext uri="{FF2B5EF4-FFF2-40B4-BE49-F238E27FC236}">
                <a16:creationId xmlns:a16="http://schemas.microsoft.com/office/drawing/2014/main" id="{1935D25D-8C65-9A47-7E6E-4BAA2905F237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388708373"/>
              </p:ext>
            </p:extLst>
          </p:nvPr>
        </p:nvGraphicFramePr>
        <p:xfrm>
          <a:off x="4587240" y="2309813"/>
          <a:ext cx="6212523" cy="16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948">
                  <a:extLst>
                    <a:ext uri="{9D8B030D-6E8A-4147-A177-3AD203B41FA5}">
                      <a16:colId xmlns:a16="http://schemas.microsoft.com/office/drawing/2014/main" val="1830236749"/>
                    </a:ext>
                  </a:extLst>
                </a:gridCol>
                <a:gridCol w="3203575">
                  <a:extLst>
                    <a:ext uri="{9D8B030D-6E8A-4147-A177-3AD203B41FA5}">
                      <a16:colId xmlns:a16="http://schemas.microsoft.com/office/drawing/2014/main" val="2067532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719138"/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기술 사양</a:t>
                      </a:r>
                      <a:endParaRPr lang="de-DE" sz="1400" b="1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defTabSz="719138"/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8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RP</a:t>
                      </a:r>
                      <a:endParaRPr lang="de-DE" sz="1400" b="1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105243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719138"/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에어 </a:t>
                      </a:r>
                      <a:r>
                        <a:rPr kumimoji="0" lang="ko-KR" alt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인입압</a:t>
                      </a: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defTabSz="719138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2.0 bar [29 psi] 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152107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719138"/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권장 분사 거리</a:t>
                      </a:r>
                      <a:endParaRPr lang="de-DE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defTabSz="719138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17 - 21 cm [7 - 8“]</a:t>
                      </a:r>
                      <a:endParaRPr lang="de-DE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241329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에어 소모량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		</a:t>
                      </a:r>
                      <a:endParaRPr lang="de-DE" sz="14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330 Nl/min at 2.0 bar [11.6 cfm at 29 psi]</a:t>
                      </a:r>
                      <a:endParaRPr lang="de-DE" sz="14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2837931466"/>
                  </a:ext>
                </a:extLst>
              </a:tr>
            </a:tbl>
          </a:graphicData>
        </a:graphic>
      </p:graphicFrame>
      <p:pic>
        <p:nvPicPr>
          <p:cNvPr id="63" name="Bildplatzhalter 62">
            <a:extLst>
              <a:ext uri="{FF2B5EF4-FFF2-40B4-BE49-F238E27FC236}">
                <a16:creationId xmlns:a16="http://schemas.microsoft.com/office/drawing/2014/main" id="{9A6DBE50-2EC1-85E8-D81C-C722B1655E0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sp>
        <p:nvSpPr>
          <p:cNvPr id="115" name="Textplatzhalter 114">
            <a:extLst>
              <a:ext uri="{FF2B5EF4-FFF2-40B4-BE49-F238E27FC236}">
                <a16:creationId xmlns:a16="http://schemas.microsoft.com/office/drawing/2014/main" id="{0C2CD889-842E-A45B-16CF-5831887A95F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1.1</a:t>
            </a:r>
            <a:endParaRPr lang="de-DE" dirty="0"/>
          </a:p>
        </p:txBody>
      </p:sp>
      <p:sp>
        <p:nvSpPr>
          <p:cNvPr id="116" name="Textplatzhalter 115">
            <a:extLst>
              <a:ext uri="{FF2B5EF4-FFF2-40B4-BE49-F238E27FC236}">
                <a16:creationId xmlns:a16="http://schemas.microsoft.com/office/drawing/2014/main" id="{FB8EE39F-2847-C2AE-9F3C-1415835AB719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1.2</a:t>
            </a:r>
            <a:endParaRPr lang="de-DE" dirty="0"/>
          </a:p>
        </p:txBody>
      </p:sp>
      <p:sp>
        <p:nvSpPr>
          <p:cNvPr id="117" name="Textplatzhalter 116">
            <a:extLst>
              <a:ext uri="{FF2B5EF4-FFF2-40B4-BE49-F238E27FC236}">
                <a16:creationId xmlns:a16="http://schemas.microsoft.com/office/drawing/2014/main" id="{9958E90A-0D93-7282-962D-AB1CEEBD5E2B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1.3</a:t>
            </a:r>
            <a:endParaRPr lang="de-DE" dirty="0"/>
          </a:p>
        </p:txBody>
      </p:sp>
      <p:sp>
        <p:nvSpPr>
          <p:cNvPr id="118" name="Textplatzhalter 117">
            <a:extLst>
              <a:ext uri="{FF2B5EF4-FFF2-40B4-BE49-F238E27FC236}">
                <a16:creationId xmlns:a16="http://schemas.microsoft.com/office/drawing/2014/main" id="{F23CA6D1-A5BE-A546-5C26-E303D2AC73B9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1.4</a:t>
            </a:r>
            <a:endParaRPr lang="de-DE" dirty="0"/>
          </a:p>
        </p:txBody>
      </p:sp>
      <p:sp>
        <p:nvSpPr>
          <p:cNvPr id="119" name="Textplatzhalter 118">
            <a:extLst>
              <a:ext uri="{FF2B5EF4-FFF2-40B4-BE49-F238E27FC236}">
                <a16:creationId xmlns:a16="http://schemas.microsoft.com/office/drawing/2014/main" id="{58F66D34-77D5-71F2-0184-BBD948B61445}"/>
              </a:ext>
            </a:extLst>
          </p:cNvPr>
          <p:cNvSpPr>
            <a:spLocks noGrp="1"/>
          </p:cNvSpPr>
          <p:nvPr>
            <p:ph type="body" sz="quarter" idx="16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0" name="Textplatzhalter 119">
            <a:extLst>
              <a:ext uri="{FF2B5EF4-FFF2-40B4-BE49-F238E27FC236}">
                <a16:creationId xmlns:a16="http://schemas.microsoft.com/office/drawing/2014/main" id="{34EE49B7-F60A-BD84-13F0-3E758546D438}"/>
              </a:ext>
            </a:extLst>
          </p:cNvPr>
          <p:cNvSpPr>
            <a:spLocks noGrp="1"/>
          </p:cNvSpPr>
          <p:nvPr>
            <p:ph type="body" sz="quarter" idx="16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1" name="Textplatzhalter 120">
            <a:extLst>
              <a:ext uri="{FF2B5EF4-FFF2-40B4-BE49-F238E27FC236}">
                <a16:creationId xmlns:a16="http://schemas.microsoft.com/office/drawing/2014/main" id="{F8A09C58-ACA2-C721-E976-217F45BB4DAE}"/>
              </a:ext>
            </a:extLst>
          </p:cNvPr>
          <p:cNvSpPr>
            <a:spLocks noGrp="1"/>
          </p:cNvSpPr>
          <p:nvPr>
            <p:ph type="body" sz="quarter" idx="162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2" name="Textplatzhalter 121">
            <a:extLst>
              <a:ext uri="{FF2B5EF4-FFF2-40B4-BE49-F238E27FC236}">
                <a16:creationId xmlns:a16="http://schemas.microsoft.com/office/drawing/2014/main" id="{352DFB28-174E-9D67-C95A-82AB677F228C}"/>
              </a:ext>
            </a:extLst>
          </p:cNvPr>
          <p:cNvSpPr>
            <a:spLocks noGrp="1"/>
          </p:cNvSpPr>
          <p:nvPr>
            <p:ph type="body" sz="quarter" idx="16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3" name="Textplatzhalter 122">
            <a:extLst>
              <a:ext uri="{FF2B5EF4-FFF2-40B4-BE49-F238E27FC236}">
                <a16:creationId xmlns:a16="http://schemas.microsoft.com/office/drawing/2014/main" id="{5799D564-182B-F07A-810F-1D75A7FD342D}"/>
              </a:ext>
            </a:extLst>
          </p:cNvPr>
          <p:cNvSpPr>
            <a:spLocks noGrp="1"/>
          </p:cNvSpPr>
          <p:nvPr>
            <p:ph type="body" sz="quarter" idx="16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4" name="Textplatzhalter 123">
            <a:extLst>
              <a:ext uri="{FF2B5EF4-FFF2-40B4-BE49-F238E27FC236}">
                <a16:creationId xmlns:a16="http://schemas.microsoft.com/office/drawing/2014/main" id="{94A3125E-310F-4990-1F18-954189D74B92}"/>
              </a:ext>
            </a:extLst>
          </p:cNvPr>
          <p:cNvSpPr>
            <a:spLocks noGrp="1"/>
          </p:cNvSpPr>
          <p:nvPr>
            <p:ph type="body" sz="quarter" idx="165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5" name="Textplatzhalter 124">
            <a:extLst>
              <a:ext uri="{FF2B5EF4-FFF2-40B4-BE49-F238E27FC236}">
                <a16:creationId xmlns:a16="http://schemas.microsoft.com/office/drawing/2014/main" id="{F7D63608-9034-A856-7656-30EB481D7F4E}"/>
              </a:ext>
            </a:extLst>
          </p:cNvPr>
          <p:cNvSpPr>
            <a:spLocks noGrp="1"/>
          </p:cNvSpPr>
          <p:nvPr>
            <p:ph type="body" sz="quarter" idx="166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6" name="Textplatzhalter 125">
            <a:extLst>
              <a:ext uri="{FF2B5EF4-FFF2-40B4-BE49-F238E27FC236}">
                <a16:creationId xmlns:a16="http://schemas.microsoft.com/office/drawing/2014/main" id="{8662D66D-33A9-89E0-2ACC-C947E7520474}"/>
              </a:ext>
            </a:extLst>
          </p:cNvPr>
          <p:cNvSpPr>
            <a:spLocks noGrp="1"/>
          </p:cNvSpPr>
          <p:nvPr>
            <p:ph type="body" sz="quarter" idx="16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7" name="Textplatzhalter 126">
            <a:extLst>
              <a:ext uri="{FF2B5EF4-FFF2-40B4-BE49-F238E27FC236}">
                <a16:creationId xmlns:a16="http://schemas.microsoft.com/office/drawing/2014/main" id="{006B2F9B-62EE-6090-0EC3-D2886B47DDEA}"/>
              </a:ext>
            </a:extLst>
          </p:cNvPr>
          <p:cNvSpPr>
            <a:spLocks noGrp="1"/>
          </p:cNvSpPr>
          <p:nvPr>
            <p:ph type="body" sz="quarter" idx="16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8" name="Textplatzhalter 127">
            <a:extLst>
              <a:ext uri="{FF2B5EF4-FFF2-40B4-BE49-F238E27FC236}">
                <a16:creationId xmlns:a16="http://schemas.microsoft.com/office/drawing/2014/main" id="{FCDAC586-A968-BD99-E2FC-B538F9F0E401}"/>
              </a:ext>
            </a:extLst>
          </p:cNvPr>
          <p:cNvSpPr>
            <a:spLocks noGrp="1"/>
          </p:cNvSpPr>
          <p:nvPr>
            <p:ph type="body" sz="quarter" idx="184"/>
          </p:nvPr>
        </p:nvSpPr>
        <p:spPr/>
        <p:txBody>
          <a:bodyPr/>
          <a:lstStyle/>
          <a:p>
            <a:r>
              <a:rPr kumimoji="0" lang="de-DE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I-</a:t>
            </a:r>
            <a:r>
              <a:rPr kumimoji="0" lang="ko-KR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</a:t>
            </a:r>
            <a:endParaRPr lang="de-DE" dirty="0"/>
          </a:p>
        </p:txBody>
      </p:sp>
      <p:pic>
        <p:nvPicPr>
          <p:cNvPr id="91" name="Bildplatzhalter 90">
            <a:extLst>
              <a:ext uri="{FF2B5EF4-FFF2-40B4-BE49-F238E27FC236}">
                <a16:creationId xmlns:a16="http://schemas.microsoft.com/office/drawing/2014/main" id="{489B5A15-09C8-6D93-00CA-453202CA4941}"/>
              </a:ext>
            </a:extLst>
          </p:cNvPr>
          <p:cNvPicPr>
            <a:picLocks noGrp="1" noChangeAspect="1"/>
          </p:cNvPicPr>
          <p:nvPr>
            <p:ph type="pic" sz="quarter" idx="18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5" name="Bildplatzhalter 94">
            <a:extLst>
              <a:ext uri="{FF2B5EF4-FFF2-40B4-BE49-F238E27FC236}">
                <a16:creationId xmlns:a16="http://schemas.microsoft.com/office/drawing/2014/main" id="{4514419F-A2D6-4581-02A4-7DD5ADFC0FCD}"/>
              </a:ext>
            </a:extLst>
          </p:cNvPr>
          <p:cNvPicPr>
            <a:picLocks noGrp="1" noChangeAspect="1"/>
          </p:cNvPicPr>
          <p:nvPr>
            <p:ph type="pic" sz="quarter" idx="18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pic>
        <p:nvPicPr>
          <p:cNvPr id="67" name="Bildplatzhalter 66">
            <a:extLst>
              <a:ext uri="{FF2B5EF4-FFF2-40B4-BE49-F238E27FC236}">
                <a16:creationId xmlns:a16="http://schemas.microsoft.com/office/drawing/2014/main" id="{2ED494DE-7880-7F06-D84A-E074DF329596}"/>
              </a:ext>
            </a:extLst>
          </p:cNvPr>
          <p:cNvPicPr>
            <a:picLocks noGrp="1" noChangeAspect="1"/>
          </p:cNvPicPr>
          <p:nvPr>
            <p:ph type="pic" sz="quarter" idx="18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pic>
        <p:nvPicPr>
          <p:cNvPr id="69" name="Bildplatzhalter 68">
            <a:extLst>
              <a:ext uri="{FF2B5EF4-FFF2-40B4-BE49-F238E27FC236}">
                <a16:creationId xmlns:a16="http://schemas.microsoft.com/office/drawing/2014/main" id="{DFBF1FE1-31D0-4BC4-1164-21FF7991DE51}"/>
              </a:ext>
            </a:extLst>
          </p:cNvPr>
          <p:cNvPicPr>
            <a:picLocks noGrp="1" noChangeAspect="1"/>
          </p:cNvPicPr>
          <p:nvPr>
            <p:ph type="pic" sz="quarter" idx="18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7" name="Bildplatzhalter 96">
            <a:extLst>
              <a:ext uri="{FF2B5EF4-FFF2-40B4-BE49-F238E27FC236}">
                <a16:creationId xmlns:a16="http://schemas.microsoft.com/office/drawing/2014/main" id="{41CCE735-5F93-6069-93D6-A43660393298}"/>
              </a:ext>
            </a:extLst>
          </p:cNvPr>
          <p:cNvPicPr>
            <a:picLocks noGrp="1" noChangeAspect="1"/>
          </p:cNvPicPr>
          <p:nvPr>
            <p:ph type="pic" sz="quarter" idx="19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pic>
        <p:nvPicPr>
          <p:cNvPr id="99" name="Bildplatzhalter 98">
            <a:extLst>
              <a:ext uri="{FF2B5EF4-FFF2-40B4-BE49-F238E27FC236}">
                <a16:creationId xmlns:a16="http://schemas.microsoft.com/office/drawing/2014/main" id="{3DA8DF3B-0AB9-536F-22A1-A1FF40DCF4D9}"/>
              </a:ext>
            </a:extLst>
          </p:cNvPr>
          <p:cNvPicPr>
            <a:picLocks noGrp="1" noChangeAspect="1"/>
          </p:cNvPicPr>
          <p:nvPr>
            <p:ph type="pic" sz="quarter" idx="19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sp>
        <p:nvSpPr>
          <p:cNvPr id="129" name="Bildplatzhalter 128">
            <a:extLst>
              <a:ext uri="{FF2B5EF4-FFF2-40B4-BE49-F238E27FC236}">
                <a16:creationId xmlns:a16="http://schemas.microsoft.com/office/drawing/2014/main" id="{FA9C4113-2E78-1799-17F6-9172FDCF5D97}"/>
              </a:ext>
            </a:extLst>
          </p:cNvPr>
          <p:cNvSpPr>
            <a:spLocks noGrp="1"/>
          </p:cNvSpPr>
          <p:nvPr>
            <p:ph type="pic" sz="quarter" idx="19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96C34D6-5342-5707-5FDA-AD96A4EC0399}"/>
              </a:ext>
            </a:extLst>
          </p:cNvPr>
          <p:cNvSpPr>
            <a:spLocks noGrp="1"/>
          </p:cNvSpPr>
          <p:nvPr>
            <p:ph type="body" sz="quarter" idx="193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1.1</a:t>
            </a:r>
            <a:endParaRPr lang="de-DE" dirty="0"/>
          </a:p>
        </p:txBody>
      </p:sp>
      <p:sp>
        <p:nvSpPr>
          <p:cNvPr id="131" name="Textplatzhalter 130">
            <a:extLst>
              <a:ext uri="{FF2B5EF4-FFF2-40B4-BE49-F238E27FC236}">
                <a16:creationId xmlns:a16="http://schemas.microsoft.com/office/drawing/2014/main" id="{9B7E93E3-AE9A-C4F2-9C77-8BD80D66195C}"/>
              </a:ext>
            </a:extLst>
          </p:cNvPr>
          <p:cNvSpPr>
            <a:spLocks noGrp="1"/>
          </p:cNvSpPr>
          <p:nvPr>
            <p:ph type="body" sz="quarter" idx="194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1.2</a:t>
            </a:r>
            <a:endParaRPr lang="de-DE" dirty="0"/>
          </a:p>
        </p:txBody>
      </p:sp>
      <p:sp>
        <p:nvSpPr>
          <p:cNvPr id="132" name="Textplatzhalter 131">
            <a:extLst>
              <a:ext uri="{FF2B5EF4-FFF2-40B4-BE49-F238E27FC236}">
                <a16:creationId xmlns:a16="http://schemas.microsoft.com/office/drawing/2014/main" id="{9C7C1643-BF0C-6378-1396-4127FF4AE819}"/>
              </a:ext>
            </a:extLst>
          </p:cNvPr>
          <p:cNvSpPr>
            <a:spLocks noGrp="1"/>
          </p:cNvSpPr>
          <p:nvPr>
            <p:ph type="body" sz="quarter" idx="195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1.3</a:t>
            </a:r>
            <a:endParaRPr lang="de-DE" dirty="0"/>
          </a:p>
        </p:txBody>
      </p:sp>
      <p:sp>
        <p:nvSpPr>
          <p:cNvPr id="133" name="Textplatzhalter 132">
            <a:extLst>
              <a:ext uri="{FF2B5EF4-FFF2-40B4-BE49-F238E27FC236}">
                <a16:creationId xmlns:a16="http://schemas.microsoft.com/office/drawing/2014/main" id="{9CDDEFD5-4370-CB06-E756-2B356C8799E7}"/>
              </a:ext>
            </a:extLst>
          </p:cNvPr>
          <p:cNvSpPr>
            <a:spLocks noGrp="1"/>
          </p:cNvSpPr>
          <p:nvPr>
            <p:ph type="body" sz="quarter" idx="196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1.4</a:t>
            </a:r>
            <a:endParaRPr lang="de-DE" dirty="0"/>
          </a:p>
        </p:txBody>
      </p:sp>
      <p:sp>
        <p:nvSpPr>
          <p:cNvPr id="134" name="Textplatzhalter 133">
            <a:extLst>
              <a:ext uri="{FF2B5EF4-FFF2-40B4-BE49-F238E27FC236}">
                <a16:creationId xmlns:a16="http://schemas.microsoft.com/office/drawing/2014/main" id="{E6FA9A30-EF37-D1CA-FD97-14334200BDA9}"/>
              </a:ext>
            </a:extLst>
          </p:cNvPr>
          <p:cNvSpPr>
            <a:spLocks noGrp="1"/>
          </p:cNvSpPr>
          <p:nvPr>
            <p:ph type="body" sz="quarter" idx="19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5" name="Textplatzhalter 134">
            <a:extLst>
              <a:ext uri="{FF2B5EF4-FFF2-40B4-BE49-F238E27FC236}">
                <a16:creationId xmlns:a16="http://schemas.microsoft.com/office/drawing/2014/main" id="{065956F4-4264-1371-DD15-69D9404234F9}"/>
              </a:ext>
            </a:extLst>
          </p:cNvPr>
          <p:cNvSpPr>
            <a:spLocks noGrp="1"/>
          </p:cNvSpPr>
          <p:nvPr>
            <p:ph type="body" sz="quarter" idx="19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6" name="Textplatzhalter 135">
            <a:extLst>
              <a:ext uri="{FF2B5EF4-FFF2-40B4-BE49-F238E27FC236}">
                <a16:creationId xmlns:a16="http://schemas.microsoft.com/office/drawing/2014/main" id="{F783AA1E-AD39-FB47-EE78-B8EDB5CBBED1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7" name="Textplatzhalter 136">
            <a:extLst>
              <a:ext uri="{FF2B5EF4-FFF2-40B4-BE49-F238E27FC236}">
                <a16:creationId xmlns:a16="http://schemas.microsoft.com/office/drawing/2014/main" id="{AD42FEA9-1E7A-B096-E4AD-30D3E879026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8" name="Textplatzhalter 137">
            <a:extLst>
              <a:ext uri="{FF2B5EF4-FFF2-40B4-BE49-F238E27FC236}">
                <a16:creationId xmlns:a16="http://schemas.microsoft.com/office/drawing/2014/main" id="{73288B71-1936-DA63-DBE8-B3A55B3D4781}"/>
              </a:ext>
            </a:extLst>
          </p:cNvPr>
          <p:cNvSpPr>
            <a:spLocks noGrp="1"/>
          </p:cNvSpPr>
          <p:nvPr>
            <p:ph type="body" sz="quarter" idx="20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9" name="Textplatzhalter 138">
            <a:extLst>
              <a:ext uri="{FF2B5EF4-FFF2-40B4-BE49-F238E27FC236}">
                <a16:creationId xmlns:a16="http://schemas.microsoft.com/office/drawing/2014/main" id="{1702F284-4265-A299-5553-3EBAB312686E}"/>
              </a:ext>
            </a:extLst>
          </p:cNvPr>
          <p:cNvSpPr>
            <a:spLocks noGrp="1"/>
          </p:cNvSpPr>
          <p:nvPr>
            <p:ph type="body" sz="quarter" idx="202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0" name="Textplatzhalter 139">
            <a:extLst>
              <a:ext uri="{FF2B5EF4-FFF2-40B4-BE49-F238E27FC236}">
                <a16:creationId xmlns:a16="http://schemas.microsoft.com/office/drawing/2014/main" id="{A855982A-7FF1-35FD-7415-B32F8B2CDAD4}"/>
              </a:ext>
            </a:extLst>
          </p:cNvPr>
          <p:cNvSpPr>
            <a:spLocks noGrp="1"/>
          </p:cNvSpPr>
          <p:nvPr>
            <p:ph type="body" sz="quarter" idx="20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1" name="Textplatzhalter 140">
            <a:extLst>
              <a:ext uri="{FF2B5EF4-FFF2-40B4-BE49-F238E27FC236}">
                <a16:creationId xmlns:a16="http://schemas.microsoft.com/office/drawing/2014/main" id="{F8D7022B-0FB0-E05A-335C-A8271667FF2B}"/>
              </a:ext>
            </a:extLst>
          </p:cNvPr>
          <p:cNvSpPr>
            <a:spLocks noGrp="1"/>
          </p:cNvSpPr>
          <p:nvPr>
            <p:ph type="body" sz="quarter" idx="20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2" name="Textplatzhalter 141">
            <a:extLst>
              <a:ext uri="{FF2B5EF4-FFF2-40B4-BE49-F238E27FC236}">
                <a16:creationId xmlns:a16="http://schemas.microsoft.com/office/drawing/2014/main" id="{173C813D-AF29-AAC6-9AFE-6560815C97EA}"/>
              </a:ext>
            </a:extLst>
          </p:cNvPr>
          <p:cNvSpPr>
            <a:spLocks noGrp="1"/>
          </p:cNvSpPr>
          <p:nvPr>
            <p:ph type="body" sz="quarter" idx="205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3" name="Textplatzhalter 142">
            <a:extLst>
              <a:ext uri="{FF2B5EF4-FFF2-40B4-BE49-F238E27FC236}">
                <a16:creationId xmlns:a16="http://schemas.microsoft.com/office/drawing/2014/main" id="{B0E84006-83E9-0A71-6679-A5DD18CE445D}"/>
              </a:ext>
            </a:extLst>
          </p:cNvPr>
          <p:cNvSpPr>
            <a:spLocks noGrp="1"/>
          </p:cNvSpPr>
          <p:nvPr>
            <p:ph type="body" sz="quarter" idx="206"/>
          </p:nvPr>
        </p:nvSpPr>
        <p:spPr/>
        <p:txBody>
          <a:bodyPr/>
          <a:lstStyle/>
          <a:p>
            <a:r>
              <a:rPr kumimoji="0" lang="de-DE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O-</a:t>
            </a:r>
            <a:r>
              <a:rPr kumimoji="0" lang="ko-KR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</a:t>
            </a:r>
            <a:endParaRPr lang="de-DE" dirty="0"/>
          </a:p>
        </p:txBody>
      </p:sp>
      <p:sp>
        <p:nvSpPr>
          <p:cNvPr id="144" name="Textplatzhalter 143">
            <a:extLst>
              <a:ext uri="{FF2B5EF4-FFF2-40B4-BE49-F238E27FC236}">
                <a16:creationId xmlns:a16="http://schemas.microsoft.com/office/drawing/2014/main" id="{5BD11F22-F7C8-3CA6-27D1-614873178980}"/>
              </a:ext>
            </a:extLst>
          </p:cNvPr>
          <p:cNvSpPr>
            <a:spLocks noGrp="1"/>
          </p:cNvSpPr>
          <p:nvPr>
            <p:ph type="body" sz="quarter" idx="20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5" name="Textplatzhalter 144">
            <a:extLst>
              <a:ext uri="{FF2B5EF4-FFF2-40B4-BE49-F238E27FC236}">
                <a16:creationId xmlns:a16="http://schemas.microsoft.com/office/drawing/2014/main" id="{B125FDED-B256-261C-F25A-3A7348D922FE}"/>
              </a:ext>
            </a:extLst>
          </p:cNvPr>
          <p:cNvSpPr>
            <a:spLocks noGrp="1"/>
          </p:cNvSpPr>
          <p:nvPr>
            <p:ph type="body" sz="quarter" idx="20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6" name="Textplatzhalter 145">
            <a:extLst>
              <a:ext uri="{FF2B5EF4-FFF2-40B4-BE49-F238E27FC236}">
                <a16:creationId xmlns:a16="http://schemas.microsoft.com/office/drawing/2014/main" id="{B6AB3383-EC55-584E-C4E9-3A34A61C597C}"/>
              </a:ext>
            </a:extLst>
          </p:cNvPr>
          <p:cNvSpPr>
            <a:spLocks noGrp="1"/>
          </p:cNvSpPr>
          <p:nvPr>
            <p:ph type="body" sz="quarter" idx="209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7" name="Textplatzhalter 146">
            <a:extLst>
              <a:ext uri="{FF2B5EF4-FFF2-40B4-BE49-F238E27FC236}">
                <a16:creationId xmlns:a16="http://schemas.microsoft.com/office/drawing/2014/main" id="{12314BAE-D483-4653-5373-6676552B8266}"/>
              </a:ext>
            </a:extLst>
          </p:cNvPr>
          <p:cNvSpPr>
            <a:spLocks noGrp="1"/>
          </p:cNvSpPr>
          <p:nvPr>
            <p:ph type="body" sz="quarter" idx="2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8" name="Textplatzhalter 147">
            <a:extLst>
              <a:ext uri="{FF2B5EF4-FFF2-40B4-BE49-F238E27FC236}">
                <a16:creationId xmlns:a16="http://schemas.microsoft.com/office/drawing/2014/main" id="{7D89029C-908E-F82E-19BD-F5C8975F2B1A}"/>
              </a:ext>
            </a:extLst>
          </p:cNvPr>
          <p:cNvSpPr>
            <a:spLocks noGrp="1"/>
          </p:cNvSpPr>
          <p:nvPr>
            <p:ph type="body" sz="quarter" idx="21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9" name="Textplatzhalter 148">
            <a:extLst>
              <a:ext uri="{FF2B5EF4-FFF2-40B4-BE49-F238E27FC236}">
                <a16:creationId xmlns:a16="http://schemas.microsoft.com/office/drawing/2014/main" id="{164486D2-4084-6CAD-79AD-FB2991F6DE40}"/>
              </a:ext>
            </a:extLst>
          </p:cNvPr>
          <p:cNvSpPr>
            <a:spLocks noGrp="1"/>
          </p:cNvSpPr>
          <p:nvPr>
            <p:ph type="body" sz="quarter" idx="212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0" name="Textplatzhalter 149">
            <a:extLst>
              <a:ext uri="{FF2B5EF4-FFF2-40B4-BE49-F238E27FC236}">
                <a16:creationId xmlns:a16="http://schemas.microsoft.com/office/drawing/2014/main" id="{7602CEB6-9A0A-D8DA-D5D6-F0FA3211B153}"/>
              </a:ext>
            </a:extLst>
          </p:cNvPr>
          <p:cNvSpPr>
            <a:spLocks noGrp="1"/>
          </p:cNvSpPr>
          <p:nvPr>
            <p:ph type="body" sz="quarter" idx="2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1" name="Textplatzhalter 150">
            <a:extLst>
              <a:ext uri="{FF2B5EF4-FFF2-40B4-BE49-F238E27FC236}">
                <a16:creationId xmlns:a16="http://schemas.microsoft.com/office/drawing/2014/main" id="{A5A947BE-B597-577A-C51B-EFFEBA033098}"/>
              </a:ext>
            </a:extLst>
          </p:cNvPr>
          <p:cNvSpPr>
            <a:spLocks noGrp="1"/>
          </p:cNvSpPr>
          <p:nvPr>
            <p:ph type="body" sz="quarter" idx="2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2" name="Textplatzhalter 151">
            <a:extLst>
              <a:ext uri="{FF2B5EF4-FFF2-40B4-BE49-F238E27FC236}">
                <a16:creationId xmlns:a16="http://schemas.microsoft.com/office/drawing/2014/main" id="{CCEA6571-48A4-209E-6FEE-3D044CAF2FD8}"/>
              </a:ext>
            </a:extLst>
          </p:cNvPr>
          <p:cNvSpPr>
            <a:spLocks noGrp="1"/>
          </p:cNvSpPr>
          <p:nvPr>
            <p:ph type="body" sz="quarter" idx="215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3" name="Textplatzhalter 152">
            <a:extLst>
              <a:ext uri="{FF2B5EF4-FFF2-40B4-BE49-F238E27FC236}">
                <a16:creationId xmlns:a16="http://schemas.microsoft.com/office/drawing/2014/main" id="{9CE72808-FB0B-FA61-3D32-DB42A7CD5283}"/>
              </a:ext>
            </a:extLst>
          </p:cNvPr>
          <p:cNvSpPr>
            <a:spLocks noGrp="1"/>
          </p:cNvSpPr>
          <p:nvPr>
            <p:ph type="body" sz="quarter" idx="216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4" name="Textplatzhalter 153">
            <a:extLst>
              <a:ext uri="{FF2B5EF4-FFF2-40B4-BE49-F238E27FC236}">
                <a16:creationId xmlns:a16="http://schemas.microsoft.com/office/drawing/2014/main" id="{82D72ACE-A9C2-C64A-4159-B819786D8B04}"/>
              </a:ext>
            </a:extLst>
          </p:cNvPr>
          <p:cNvSpPr>
            <a:spLocks noGrp="1"/>
          </p:cNvSpPr>
          <p:nvPr>
            <p:ph type="body" sz="quarter" idx="21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5" name="Textplatzhalter 154">
            <a:extLst>
              <a:ext uri="{FF2B5EF4-FFF2-40B4-BE49-F238E27FC236}">
                <a16:creationId xmlns:a16="http://schemas.microsoft.com/office/drawing/2014/main" id="{5837D398-7B4A-D204-0997-F46849EDCB81}"/>
              </a:ext>
            </a:extLst>
          </p:cNvPr>
          <p:cNvSpPr>
            <a:spLocks noGrp="1"/>
          </p:cNvSpPr>
          <p:nvPr>
            <p:ph type="body" sz="quarter" idx="21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6" name="Textplatzhalter 155">
            <a:extLst>
              <a:ext uri="{FF2B5EF4-FFF2-40B4-BE49-F238E27FC236}">
                <a16:creationId xmlns:a16="http://schemas.microsoft.com/office/drawing/2014/main" id="{FB81F62C-700E-A453-C007-5B1FED64222B}"/>
              </a:ext>
            </a:extLst>
          </p:cNvPr>
          <p:cNvSpPr>
            <a:spLocks noGrp="1"/>
          </p:cNvSpPr>
          <p:nvPr>
            <p:ph type="body" sz="quarter" idx="219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7" name="Textplatzhalter 156">
            <a:extLst>
              <a:ext uri="{FF2B5EF4-FFF2-40B4-BE49-F238E27FC236}">
                <a16:creationId xmlns:a16="http://schemas.microsoft.com/office/drawing/2014/main" id="{ED5639F5-EFA3-93D9-C01C-44B757708FF0}"/>
              </a:ext>
            </a:extLst>
          </p:cNvPr>
          <p:cNvSpPr>
            <a:spLocks noGrp="1"/>
          </p:cNvSpPr>
          <p:nvPr>
            <p:ph type="body" sz="quarter" idx="22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8" name="Bildplatzhalter 157">
            <a:extLst>
              <a:ext uri="{FF2B5EF4-FFF2-40B4-BE49-F238E27FC236}">
                <a16:creationId xmlns:a16="http://schemas.microsoft.com/office/drawing/2014/main" id="{A580FBD4-757B-EEFF-E307-9BDC477347B3}"/>
              </a:ext>
            </a:extLst>
          </p:cNvPr>
          <p:cNvSpPr>
            <a:spLocks noGrp="1"/>
          </p:cNvSpPr>
          <p:nvPr>
            <p:ph type="pic" sz="quarter" idx="2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4" name="Inhaltsplatzhalter 113">
            <a:extLst>
              <a:ext uri="{FF2B5EF4-FFF2-40B4-BE49-F238E27FC236}">
                <a16:creationId xmlns:a16="http://schemas.microsoft.com/office/drawing/2014/main" id="{C6DEFF51-D4E7-EBB0-6071-D5ED64055E45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113" name="Inhaltsplatzhalter 112">
            <a:extLst>
              <a:ext uri="{FF2B5EF4-FFF2-40B4-BE49-F238E27FC236}">
                <a16:creationId xmlns:a16="http://schemas.microsoft.com/office/drawing/2014/main" id="{F92E3FEA-37D1-30FB-B878-483397B5C96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jet X RP</a:t>
            </a:r>
            <a:endParaRPr lang="de-DE" dirty="0"/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A13C93EE-F2C2-45C9-E010-C659F0A9EA62}"/>
              </a:ext>
            </a:extLst>
          </p:cNvPr>
          <p:cNvSpPr/>
          <p:nvPr/>
        </p:nvSpPr>
        <p:spPr>
          <a:xfrm>
            <a:off x="11934786" y="1082532"/>
            <a:ext cx="72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64" name="Textfeld 163">
            <a:extLst>
              <a:ext uri="{FF2B5EF4-FFF2-40B4-BE49-F238E27FC236}">
                <a16:creationId xmlns:a16="http://schemas.microsoft.com/office/drawing/2014/main" id="{7AB2BB86-D59B-E0C5-BCB0-A7281CB3289A}"/>
              </a:ext>
            </a:extLst>
          </p:cNvPr>
          <p:cNvSpPr txBox="1"/>
          <p:nvPr/>
        </p:nvSpPr>
        <p:spPr>
          <a:xfrm rot="16200000">
            <a:off x="11584018" y="1694429"/>
            <a:ext cx="48571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637A8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SPRAY GUNS</a:t>
            </a:r>
            <a:endParaRPr lang="de-DE" sz="7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7962A13-24FC-E080-451F-691899F884D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997869"/>
            <a:ext cx="4140200" cy="4140200"/>
          </a:xfrm>
        </p:spPr>
      </p:pic>
    </p:spTree>
    <p:extLst>
      <p:ext uri="{BB962C8B-B14F-4D97-AF65-F5344CB8AC3E}">
        <p14:creationId xmlns:p14="http://schemas.microsoft.com/office/powerpoint/2010/main" val="223837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Tabelle 112">
            <a:extLst>
              <a:ext uri="{FF2B5EF4-FFF2-40B4-BE49-F238E27FC236}">
                <a16:creationId xmlns:a16="http://schemas.microsoft.com/office/drawing/2014/main" id="{1935D25D-8C65-9A47-7E6E-4BAA2905F237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00542038"/>
              </p:ext>
            </p:extLst>
          </p:nvPr>
        </p:nvGraphicFramePr>
        <p:xfrm>
          <a:off x="4392613" y="2309813"/>
          <a:ext cx="640715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3575">
                  <a:extLst>
                    <a:ext uri="{9D8B030D-6E8A-4147-A177-3AD203B41FA5}">
                      <a16:colId xmlns:a16="http://schemas.microsoft.com/office/drawing/2014/main" val="1830236749"/>
                    </a:ext>
                  </a:extLst>
                </a:gridCol>
                <a:gridCol w="3203575">
                  <a:extLst>
                    <a:ext uri="{9D8B030D-6E8A-4147-A177-3AD203B41FA5}">
                      <a16:colId xmlns:a16="http://schemas.microsoft.com/office/drawing/2014/main" val="2067532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defTabSz="719138"/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기술 사양</a:t>
                      </a:r>
                      <a:endParaRPr lang="de-DE" sz="1400" b="1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defTabSz="719138"/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149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HVLP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105243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719138"/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에어 </a:t>
                      </a:r>
                      <a:r>
                        <a:rPr kumimoji="0" lang="ko-KR" alt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인입압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defTabSz="719138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2.0 bar [29 psi] 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152107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719138"/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권장 분사 거리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	</a:t>
                      </a:r>
                      <a:endParaRPr lang="de-DE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defTabSz="719138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– 15 cm [4 – 6“]</a:t>
                      </a:r>
                      <a:endParaRPr lang="de-DE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241329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9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에어 소모량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		</a:t>
                      </a:r>
                      <a:endParaRPr lang="de-DE" sz="14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420 Nl/min at 2.0 bar [14.8 cfm at 29 psi]</a:t>
                      </a:r>
                      <a:endParaRPr lang="de-DE" sz="14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8718" marR="78718" anchor="ctr"/>
                </a:tc>
                <a:extLst>
                  <a:ext uri="{0D108BD9-81ED-4DB2-BD59-A6C34878D82A}">
                    <a16:rowId xmlns:a16="http://schemas.microsoft.com/office/drawing/2014/main" val="2837931466"/>
                  </a:ext>
                </a:extLst>
              </a:tr>
            </a:tbl>
          </a:graphicData>
        </a:graphic>
      </p:graphicFrame>
      <p:pic>
        <p:nvPicPr>
          <p:cNvPr id="63" name="Bildplatzhalter 62">
            <a:extLst>
              <a:ext uri="{FF2B5EF4-FFF2-40B4-BE49-F238E27FC236}">
                <a16:creationId xmlns:a16="http://schemas.microsoft.com/office/drawing/2014/main" id="{9A6DBE50-2EC1-85E8-D81C-C722B1655E0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sp>
        <p:nvSpPr>
          <p:cNvPr id="115" name="Textplatzhalter 114">
            <a:extLst>
              <a:ext uri="{FF2B5EF4-FFF2-40B4-BE49-F238E27FC236}">
                <a16:creationId xmlns:a16="http://schemas.microsoft.com/office/drawing/2014/main" id="{0C2CD889-842E-A45B-16CF-5831887A95F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1.1</a:t>
            </a:r>
            <a:endParaRPr lang="de-DE" dirty="0"/>
          </a:p>
        </p:txBody>
      </p:sp>
      <p:sp>
        <p:nvSpPr>
          <p:cNvPr id="116" name="Textplatzhalter 115">
            <a:extLst>
              <a:ext uri="{FF2B5EF4-FFF2-40B4-BE49-F238E27FC236}">
                <a16:creationId xmlns:a16="http://schemas.microsoft.com/office/drawing/2014/main" id="{FB8EE39F-2847-C2AE-9F3C-1415835AB719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1.2</a:t>
            </a:r>
            <a:endParaRPr lang="de-DE" dirty="0"/>
          </a:p>
        </p:txBody>
      </p:sp>
      <p:sp>
        <p:nvSpPr>
          <p:cNvPr id="117" name="Textplatzhalter 116">
            <a:extLst>
              <a:ext uri="{FF2B5EF4-FFF2-40B4-BE49-F238E27FC236}">
                <a16:creationId xmlns:a16="http://schemas.microsoft.com/office/drawing/2014/main" id="{9958E90A-0D93-7282-962D-AB1CEEBD5E2B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1.3</a:t>
            </a:r>
            <a:endParaRPr lang="de-DE" dirty="0"/>
          </a:p>
        </p:txBody>
      </p:sp>
      <p:sp>
        <p:nvSpPr>
          <p:cNvPr id="118" name="Textplatzhalter 117">
            <a:extLst>
              <a:ext uri="{FF2B5EF4-FFF2-40B4-BE49-F238E27FC236}">
                <a16:creationId xmlns:a16="http://schemas.microsoft.com/office/drawing/2014/main" id="{F23CA6D1-A5BE-A546-5C26-E303D2AC73B9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1.4</a:t>
            </a:r>
            <a:endParaRPr lang="de-DE" dirty="0"/>
          </a:p>
        </p:txBody>
      </p:sp>
      <p:sp>
        <p:nvSpPr>
          <p:cNvPr id="119" name="Textplatzhalter 118">
            <a:extLst>
              <a:ext uri="{FF2B5EF4-FFF2-40B4-BE49-F238E27FC236}">
                <a16:creationId xmlns:a16="http://schemas.microsoft.com/office/drawing/2014/main" id="{58F66D34-77D5-71F2-0184-BBD948B61445}"/>
              </a:ext>
            </a:extLst>
          </p:cNvPr>
          <p:cNvSpPr>
            <a:spLocks noGrp="1"/>
          </p:cNvSpPr>
          <p:nvPr>
            <p:ph type="body" sz="quarter" idx="16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0" name="Textplatzhalter 119">
            <a:extLst>
              <a:ext uri="{FF2B5EF4-FFF2-40B4-BE49-F238E27FC236}">
                <a16:creationId xmlns:a16="http://schemas.microsoft.com/office/drawing/2014/main" id="{34EE49B7-F60A-BD84-13F0-3E758546D438}"/>
              </a:ext>
            </a:extLst>
          </p:cNvPr>
          <p:cNvSpPr>
            <a:spLocks noGrp="1"/>
          </p:cNvSpPr>
          <p:nvPr>
            <p:ph type="body" sz="quarter" idx="16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1" name="Textplatzhalter 120">
            <a:extLst>
              <a:ext uri="{FF2B5EF4-FFF2-40B4-BE49-F238E27FC236}">
                <a16:creationId xmlns:a16="http://schemas.microsoft.com/office/drawing/2014/main" id="{F8A09C58-ACA2-C721-E976-217F45BB4DAE}"/>
              </a:ext>
            </a:extLst>
          </p:cNvPr>
          <p:cNvSpPr>
            <a:spLocks noGrp="1"/>
          </p:cNvSpPr>
          <p:nvPr>
            <p:ph type="body" sz="quarter" idx="162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2" name="Textplatzhalter 121">
            <a:extLst>
              <a:ext uri="{FF2B5EF4-FFF2-40B4-BE49-F238E27FC236}">
                <a16:creationId xmlns:a16="http://schemas.microsoft.com/office/drawing/2014/main" id="{352DFB28-174E-9D67-C95A-82AB677F228C}"/>
              </a:ext>
            </a:extLst>
          </p:cNvPr>
          <p:cNvSpPr>
            <a:spLocks noGrp="1"/>
          </p:cNvSpPr>
          <p:nvPr>
            <p:ph type="body" sz="quarter" idx="16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3" name="Textplatzhalter 122">
            <a:extLst>
              <a:ext uri="{FF2B5EF4-FFF2-40B4-BE49-F238E27FC236}">
                <a16:creationId xmlns:a16="http://schemas.microsoft.com/office/drawing/2014/main" id="{5799D564-182B-F07A-810F-1D75A7FD342D}"/>
              </a:ext>
            </a:extLst>
          </p:cNvPr>
          <p:cNvSpPr>
            <a:spLocks noGrp="1"/>
          </p:cNvSpPr>
          <p:nvPr>
            <p:ph type="body" sz="quarter" idx="16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4" name="Textplatzhalter 123">
            <a:extLst>
              <a:ext uri="{FF2B5EF4-FFF2-40B4-BE49-F238E27FC236}">
                <a16:creationId xmlns:a16="http://schemas.microsoft.com/office/drawing/2014/main" id="{94A3125E-310F-4990-1F18-954189D74B92}"/>
              </a:ext>
            </a:extLst>
          </p:cNvPr>
          <p:cNvSpPr>
            <a:spLocks noGrp="1"/>
          </p:cNvSpPr>
          <p:nvPr>
            <p:ph type="body" sz="quarter" idx="165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5" name="Textplatzhalter 124">
            <a:extLst>
              <a:ext uri="{FF2B5EF4-FFF2-40B4-BE49-F238E27FC236}">
                <a16:creationId xmlns:a16="http://schemas.microsoft.com/office/drawing/2014/main" id="{F7D63608-9034-A856-7656-30EB481D7F4E}"/>
              </a:ext>
            </a:extLst>
          </p:cNvPr>
          <p:cNvSpPr>
            <a:spLocks noGrp="1"/>
          </p:cNvSpPr>
          <p:nvPr>
            <p:ph type="body" sz="quarter" idx="166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6" name="Textplatzhalter 125">
            <a:extLst>
              <a:ext uri="{FF2B5EF4-FFF2-40B4-BE49-F238E27FC236}">
                <a16:creationId xmlns:a16="http://schemas.microsoft.com/office/drawing/2014/main" id="{8662D66D-33A9-89E0-2ACC-C947E7520474}"/>
              </a:ext>
            </a:extLst>
          </p:cNvPr>
          <p:cNvSpPr>
            <a:spLocks noGrp="1"/>
          </p:cNvSpPr>
          <p:nvPr>
            <p:ph type="body" sz="quarter" idx="16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7" name="Textplatzhalter 126">
            <a:extLst>
              <a:ext uri="{FF2B5EF4-FFF2-40B4-BE49-F238E27FC236}">
                <a16:creationId xmlns:a16="http://schemas.microsoft.com/office/drawing/2014/main" id="{006B2F9B-62EE-6090-0EC3-D2886B47DDEA}"/>
              </a:ext>
            </a:extLst>
          </p:cNvPr>
          <p:cNvSpPr>
            <a:spLocks noGrp="1"/>
          </p:cNvSpPr>
          <p:nvPr>
            <p:ph type="body" sz="quarter" idx="16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28" name="Textplatzhalter 127">
            <a:extLst>
              <a:ext uri="{FF2B5EF4-FFF2-40B4-BE49-F238E27FC236}">
                <a16:creationId xmlns:a16="http://schemas.microsoft.com/office/drawing/2014/main" id="{FCDAC586-A968-BD99-E2FC-B538F9F0E401}"/>
              </a:ext>
            </a:extLst>
          </p:cNvPr>
          <p:cNvSpPr>
            <a:spLocks noGrp="1"/>
          </p:cNvSpPr>
          <p:nvPr>
            <p:ph type="body" sz="quarter" idx="184"/>
          </p:nvPr>
        </p:nvSpPr>
        <p:spPr/>
        <p:txBody>
          <a:bodyPr/>
          <a:lstStyle/>
          <a:p>
            <a:r>
              <a:rPr kumimoji="0" lang="de-DE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I-</a:t>
            </a:r>
            <a:r>
              <a:rPr kumimoji="0" lang="ko-KR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</a:t>
            </a:r>
            <a:endParaRPr lang="de-DE" dirty="0"/>
          </a:p>
        </p:txBody>
      </p:sp>
      <p:pic>
        <p:nvPicPr>
          <p:cNvPr id="91" name="Bildplatzhalter 90">
            <a:extLst>
              <a:ext uri="{FF2B5EF4-FFF2-40B4-BE49-F238E27FC236}">
                <a16:creationId xmlns:a16="http://schemas.microsoft.com/office/drawing/2014/main" id="{489B5A15-09C8-6D93-00CA-453202CA4941}"/>
              </a:ext>
            </a:extLst>
          </p:cNvPr>
          <p:cNvPicPr>
            <a:picLocks noGrp="1" noChangeAspect="1"/>
          </p:cNvPicPr>
          <p:nvPr>
            <p:ph type="pic" sz="quarter" idx="18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5" name="Bildplatzhalter 94">
            <a:extLst>
              <a:ext uri="{FF2B5EF4-FFF2-40B4-BE49-F238E27FC236}">
                <a16:creationId xmlns:a16="http://schemas.microsoft.com/office/drawing/2014/main" id="{4514419F-A2D6-4581-02A4-7DD5ADFC0FCD}"/>
              </a:ext>
            </a:extLst>
          </p:cNvPr>
          <p:cNvPicPr>
            <a:picLocks noGrp="1" noChangeAspect="1"/>
          </p:cNvPicPr>
          <p:nvPr>
            <p:ph type="pic" sz="quarter" idx="18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pic>
        <p:nvPicPr>
          <p:cNvPr id="67" name="Bildplatzhalter 66">
            <a:extLst>
              <a:ext uri="{FF2B5EF4-FFF2-40B4-BE49-F238E27FC236}">
                <a16:creationId xmlns:a16="http://schemas.microsoft.com/office/drawing/2014/main" id="{2ED494DE-7880-7F06-D84A-E074DF329596}"/>
              </a:ext>
            </a:extLst>
          </p:cNvPr>
          <p:cNvPicPr>
            <a:picLocks noGrp="1" noChangeAspect="1"/>
          </p:cNvPicPr>
          <p:nvPr>
            <p:ph type="pic" sz="quarter" idx="18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pic>
        <p:nvPicPr>
          <p:cNvPr id="69" name="Bildplatzhalter 68">
            <a:extLst>
              <a:ext uri="{FF2B5EF4-FFF2-40B4-BE49-F238E27FC236}">
                <a16:creationId xmlns:a16="http://schemas.microsoft.com/office/drawing/2014/main" id="{DFBF1FE1-31D0-4BC4-1164-21FF7991DE51}"/>
              </a:ext>
            </a:extLst>
          </p:cNvPr>
          <p:cNvPicPr>
            <a:picLocks noGrp="1" noChangeAspect="1"/>
          </p:cNvPicPr>
          <p:nvPr>
            <p:ph type="pic" sz="quarter" idx="18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7" name="Bildplatzhalter 96">
            <a:extLst>
              <a:ext uri="{FF2B5EF4-FFF2-40B4-BE49-F238E27FC236}">
                <a16:creationId xmlns:a16="http://schemas.microsoft.com/office/drawing/2014/main" id="{41CCE735-5F93-6069-93D6-A43660393298}"/>
              </a:ext>
            </a:extLst>
          </p:cNvPr>
          <p:cNvPicPr>
            <a:picLocks noGrp="1" noChangeAspect="1"/>
          </p:cNvPicPr>
          <p:nvPr>
            <p:ph type="pic" sz="quarter" idx="19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pic>
        <p:nvPicPr>
          <p:cNvPr id="99" name="Bildplatzhalter 98">
            <a:extLst>
              <a:ext uri="{FF2B5EF4-FFF2-40B4-BE49-F238E27FC236}">
                <a16:creationId xmlns:a16="http://schemas.microsoft.com/office/drawing/2014/main" id="{3DA8DF3B-0AB9-536F-22A1-A1FF40DCF4D9}"/>
              </a:ext>
            </a:extLst>
          </p:cNvPr>
          <p:cNvPicPr>
            <a:picLocks noGrp="1" noChangeAspect="1"/>
          </p:cNvPicPr>
          <p:nvPr>
            <p:ph type="pic" sz="quarter" idx="19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" r="143"/>
          <a:stretch/>
        </p:blipFill>
        <p:spPr/>
      </p:pic>
      <p:sp>
        <p:nvSpPr>
          <p:cNvPr id="129" name="Bildplatzhalter 128">
            <a:extLst>
              <a:ext uri="{FF2B5EF4-FFF2-40B4-BE49-F238E27FC236}">
                <a16:creationId xmlns:a16="http://schemas.microsoft.com/office/drawing/2014/main" id="{FA9C4113-2E78-1799-17F6-9172FDCF5D97}"/>
              </a:ext>
            </a:extLst>
          </p:cNvPr>
          <p:cNvSpPr>
            <a:spLocks noGrp="1"/>
          </p:cNvSpPr>
          <p:nvPr>
            <p:ph type="pic" sz="quarter" idx="19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96C34D6-5342-5707-5FDA-AD96A4EC0399}"/>
              </a:ext>
            </a:extLst>
          </p:cNvPr>
          <p:cNvSpPr>
            <a:spLocks noGrp="1"/>
          </p:cNvSpPr>
          <p:nvPr>
            <p:ph type="body" sz="quarter" idx="193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1.1</a:t>
            </a:r>
            <a:endParaRPr lang="de-DE" dirty="0"/>
          </a:p>
        </p:txBody>
      </p:sp>
      <p:sp>
        <p:nvSpPr>
          <p:cNvPr id="131" name="Textplatzhalter 130">
            <a:extLst>
              <a:ext uri="{FF2B5EF4-FFF2-40B4-BE49-F238E27FC236}">
                <a16:creationId xmlns:a16="http://schemas.microsoft.com/office/drawing/2014/main" id="{9B7E93E3-AE9A-C4F2-9C77-8BD80D66195C}"/>
              </a:ext>
            </a:extLst>
          </p:cNvPr>
          <p:cNvSpPr>
            <a:spLocks noGrp="1"/>
          </p:cNvSpPr>
          <p:nvPr>
            <p:ph type="body" sz="quarter" idx="194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1.2</a:t>
            </a:r>
            <a:endParaRPr lang="de-DE" dirty="0"/>
          </a:p>
        </p:txBody>
      </p:sp>
      <p:sp>
        <p:nvSpPr>
          <p:cNvPr id="132" name="Textplatzhalter 131">
            <a:extLst>
              <a:ext uri="{FF2B5EF4-FFF2-40B4-BE49-F238E27FC236}">
                <a16:creationId xmlns:a16="http://schemas.microsoft.com/office/drawing/2014/main" id="{9C7C1643-BF0C-6378-1396-4127FF4AE819}"/>
              </a:ext>
            </a:extLst>
          </p:cNvPr>
          <p:cNvSpPr>
            <a:spLocks noGrp="1"/>
          </p:cNvSpPr>
          <p:nvPr>
            <p:ph type="body" sz="quarter" idx="195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1.3</a:t>
            </a:r>
            <a:endParaRPr lang="de-DE" dirty="0"/>
          </a:p>
        </p:txBody>
      </p:sp>
      <p:sp>
        <p:nvSpPr>
          <p:cNvPr id="133" name="Textplatzhalter 132">
            <a:extLst>
              <a:ext uri="{FF2B5EF4-FFF2-40B4-BE49-F238E27FC236}">
                <a16:creationId xmlns:a16="http://schemas.microsoft.com/office/drawing/2014/main" id="{9CDDEFD5-4370-CB06-E756-2B356C8799E7}"/>
              </a:ext>
            </a:extLst>
          </p:cNvPr>
          <p:cNvSpPr>
            <a:spLocks noGrp="1"/>
          </p:cNvSpPr>
          <p:nvPr>
            <p:ph type="body" sz="quarter" idx="196"/>
          </p:nvPr>
        </p:nvSpPr>
        <p:spPr/>
        <p:txBody>
          <a:bodyPr>
            <a:normAutofit lnSpcReduction="10000"/>
          </a:bodyPr>
          <a:lstStyle/>
          <a:p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1.4</a:t>
            </a:r>
            <a:endParaRPr lang="de-DE" dirty="0"/>
          </a:p>
        </p:txBody>
      </p:sp>
      <p:sp>
        <p:nvSpPr>
          <p:cNvPr id="134" name="Textplatzhalter 133">
            <a:extLst>
              <a:ext uri="{FF2B5EF4-FFF2-40B4-BE49-F238E27FC236}">
                <a16:creationId xmlns:a16="http://schemas.microsoft.com/office/drawing/2014/main" id="{E6FA9A30-EF37-D1CA-FD97-14334200BDA9}"/>
              </a:ext>
            </a:extLst>
          </p:cNvPr>
          <p:cNvSpPr>
            <a:spLocks noGrp="1"/>
          </p:cNvSpPr>
          <p:nvPr>
            <p:ph type="body" sz="quarter" idx="19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5" name="Textplatzhalter 134">
            <a:extLst>
              <a:ext uri="{FF2B5EF4-FFF2-40B4-BE49-F238E27FC236}">
                <a16:creationId xmlns:a16="http://schemas.microsoft.com/office/drawing/2014/main" id="{065956F4-4264-1371-DD15-69D9404234F9}"/>
              </a:ext>
            </a:extLst>
          </p:cNvPr>
          <p:cNvSpPr>
            <a:spLocks noGrp="1"/>
          </p:cNvSpPr>
          <p:nvPr>
            <p:ph type="body" sz="quarter" idx="19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6" name="Textplatzhalter 135">
            <a:extLst>
              <a:ext uri="{FF2B5EF4-FFF2-40B4-BE49-F238E27FC236}">
                <a16:creationId xmlns:a16="http://schemas.microsoft.com/office/drawing/2014/main" id="{F783AA1E-AD39-FB47-EE78-B8EDB5CBBED1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7" name="Textplatzhalter 136">
            <a:extLst>
              <a:ext uri="{FF2B5EF4-FFF2-40B4-BE49-F238E27FC236}">
                <a16:creationId xmlns:a16="http://schemas.microsoft.com/office/drawing/2014/main" id="{AD42FEA9-1E7A-B096-E4AD-30D3E8790265}"/>
              </a:ext>
            </a:extLst>
          </p:cNvPr>
          <p:cNvSpPr>
            <a:spLocks noGrp="1"/>
          </p:cNvSpPr>
          <p:nvPr>
            <p:ph type="body" sz="quarter" idx="20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8" name="Textplatzhalter 137">
            <a:extLst>
              <a:ext uri="{FF2B5EF4-FFF2-40B4-BE49-F238E27FC236}">
                <a16:creationId xmlns:a16="http://schemas.microsoft.com/office/drawing/2014/main" id="{73288B71-1936-DA63-DBE8-B3A55B3D4781}"/>
              </a:ext>
            </a:extLst>
          </p:cNvPr>
          <p:cNvSpPr>
            <a:spLocks noGrp="1"/>
          </p:cNvSpPr>
          <p:nvPr>
            <p:ph type="body" sz="quarter" idx="20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39" name="Textplatzhalter 138">
            <a:extLst>
              <a:ext uri="{FF2B5EF4-FFF2-40B4-BE49-F238E27FC236}">
                <a16:creationId xmlns:a16="http://schemas.microsoft.com/office/drawing/2014/main" id="{1702F284-4265-A299-5553-3EBAB312686E}"/>
              </a:ext>
            </a:extLst>
          </p:cNvPr>
          <p:cNvSpPr>
            <a:spLocks noGrp="1"/>
          </p:cNvSpPr>
          <p:nvPr>
            <p:ph type="body" sz="quarter" idx="202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0" name="Textplatzhalter 139">
            <a:extLst>
              <a:ext uri="{FF2B5EF4-FFF2-40B4-BE49-F238E27FC236}">
                <a16:creationId xmlns:a16="http://schemas.microsoft.com/office/drawing/2014/main" id="{A855982A-7FF1-35FD-7415-B32F8B2CDAD4}"/>
              </a:ext>
            </a:extLst>
          </p:cNvPr>
          <p:cNvSpPr>
            <a:spLocks noGrp="1"/>
          </p:cNvSpPr>
          <p:nvPr>
            <p:ph type="body" sz="quarter" idx="20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1" name="Textplatzhalter 140">
            <a:extLst>
              <a:ext uri="{FF2B5EF4-FFF2-40B4-BE49-F238E27FC236}">
                <a16:creationId xmlns:a16="http://schemas.microsoft.com/office/drawing/2014/main" id="{F8D7022B-0FB0-E05A-335C-A8271667FF2B}"/>
              </a:ext>
            </a:extLst>
          </p:cNvPr>
          <p:cNvSpPr>
            <a:spLocks noGrp="1"/>
          </p:cNvSpPr>
          <p:nvPr>
            <p:ph type="body" sz="quarter" idx="20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2" name="Textplatzhalter 141">
            <a:extLst>
              <a:ext uri="{FF2B5EF4-FFF2-40B4-BE49-F238E27FC236}">
                <a16:creationId xmlns:a16="http://schemas.microsoft.com/office/drawing/2014/main" id="{173C813D-AF29-AAC6-9AFE-6560815C97EA}"/>
              </a:ext>
            </a:extLst>
          </p:cNvPr>
          <p:cNvSpPr>
            <a:spLocks noGrp="1"/>
          </p:cNvSpPr>
          <p:nvPr>
            <p:ph type="body" sz="quarter" idx="205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3" name="Textplatzhalter 142">
            <a:extLst>
              <a:ext uri="{FF2B5EF4-FFF2-40B4-BE49-F238E27FC236}">
                <a16:creationId xmlns:a16="http://schemas.microsoft.com/office/drawing/2014/main" id="{B0E84006-83E9-0A71-6679-A5DD18CE445D}"/>
              </a:ext>
            </a:extLst>
          </p:cNvPr>
          <p:cNvSpPr>
            <a:spLocks noGrp="1"/>
          </p:cNvSpPr>
          <p:nvPr>
            <p:ph type="body" sz="quarter" idx="206"/>
          </p:nvPr>
        </p:nvSpPr>
        <p:spPr/>
        <p:txBody>
          <a:bodyPr/>
          <a:lstStyle/>
          <a:p>
            <a:r>
              <a:rPr kumimoji="0" lang="de-DE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O-</a:t>
            </a:r>
            <a:r>
              <a:rPr kumimoji="0" lang="ko-KR" alt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노즐</a:t>
            </a:r>
            <a:endParaRPr lang="de-DE" dirty="0"/>
          </a:p>
        </p:txBody>
      </p:sp>
      <p:sp>
        <p:nvSpPr>
          <p:cNvPr id="144" name="Textplatzhalter 143">
            <a:extLst>
              <a:ext uri="{FF2B5EF4-FFF2-40B4-BE49-F238E27FC236}">
                <a16:creationId xmlns:a16="http://schemas.microsoft.com/office/drawing/2014/main" id="{5BD11F22-F7C8-3CA6-27D1-614873178980}"/>
              </a:ext>
            </a:extLst>
          </p:cNvPr>
          <p:cNvSpPr>
            <a:spLocks noGrp="1"/>
          </p:cNvSpPr>
          <p:nvPr>
            <p:ph type="body" sz="quarter" idx="20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5" name="Textplatzhalter 144">
            <a:extLst>
              <a:ext uri="{FF2B5EF4-FFF2-40B4-BE49-F238E27FC236}">
                <a16:creationId xmlns:a16="http://schemas.microsoft.com/office/drawing/2014/main" id="{B125FDED-B256-261C-F25A-3A7348D922FE}"/>
              </a:ext>
            </a:extLst>
          </p:cNvPr>
          <p:cNvSpPr>
            <a:spLocks noGrp="1"/>
          </p:cNvSpPr>
          <p:nvPr>
            <p:ph type="body" sz="quarter" idx="20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6" name="Textplatzhalter 145">
            <a:extLst>
              <a:ext uri="{FF2B5EF4-FFF2-40B4-BE49-F238E27FC236}">
                <a16:creationId xmlns:a16="http://schemas.microsoft.com/office/drawing/2014/main" id="{B6AB3383-EC55-584E-C4E9-3A34A61C597C}"/>
              </a:ext>
            </a:extLst>
          </p:cNvPr>
          <p:cNvSpPr>
            <a:spLocks noGrp="1"/>
          </p:cNvSpPr>
          <p:nvPr>
            <p:ph type="body" sz="quarter" idx="209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7" name="Textplatzhalter 146">
            <a:extLst>
              <a:ext uri="{FF2B5EF4-FFF2-40B4-BE49-F238E27FC236}">
                <a16:creationId xmlns:a16="http://schemas.microsoft.com/office/drawing/2014/main" id="{12314BAE-D483-4653-5373-6676552B8266}"/>
              </a:ext>
            </a:extLst>
          </p:cNvPr>
          <p:cNvSpPr>
            <a:spLocks noGrp="1"/>
          </p:cNvSpPr>
          <p:nvPr>
            <p:ph type="body" sz="quarter" idx="2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8" name="Textplatzhalter 147">
            <a:extLst>
              <a:ext uri="{FF2B5EF4-FFF2-40B4-BE49-F238E27FC236}">
                <a16:creationId xmlns:a16="http://schemas.microsoft.com/office/drawing/2014/main" id="{7D89029C-908E-F82E-19BD-F5C8975F2B1A}"/>
              </a:ext>
            </a:extLst>
          </p:cNvPr>
          <p:cNvSpPr>
            <a:spLocks noGrp="1"/>
          </p:cNvSpPr>
          <p:nvPr>
            <p:ph type="body" sz="quarter" idx="21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49" name="Textplatzhalter 148">
            <a:extLst>
              <a:ext uri="{FF2B5EF4-FFF2-40B4-BE49-F238E27FC236}">
                <a16:creationId xmlns:a16="http://schemas.microsoft.com/office/drawing/2014/main" id="{164486D2-4084-6CAD-79AD-FB2991F6DE40}"/>
              </a:ext>
            </a:extLst>
          </p:cNvPr>
          <p:cNvSpPr>
            <a:spLocks noGrp="1"/>
          </p:cNvSpPr>
          <p:nvPr>
            <p:ph type="body" sz="quarter" idx="212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0" name="Textplatzhalter 149">
            <a:extLst>
              <a:ext uri="{FF2B5EF4-FFF2-40B4-BE49-F238E27FC236}">
                <a16:creationId xmlns:a16="http://schemas.microsoft.com/office/drawing/2014/main" id="{7602CEB6-9A0A-D8DA-D5D6-F0FA3211B153}"/>
              </a:ext>
            </a:extLst>
          </p:cNvPr>
          <p:cNvSpPr>
            <a:spLocks noGrp="1"/>
          </p:cNvSpPr>
          <p:nvPr>
            <p:ph type="body" sz="quarter" idx="2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1" name="Textplatzhalter 150">
            <a:extLst>
              <a:ext uri="{FF2B5EF4-FFF2-40B4-BE49-F238E27FC236}">
                <a16:creationId xmlns:a16="http://schemas.microsoft.com/office/drawing/2014/main" id="{A5A947BE-B597-577A-C51B-EFFEBA033098}"/>
              </a:ext>
            </a:extLst>
          </p:cNvPr>
          <p:cNvSpPr>
            <a:spLocks noGrp="1"/>
          </p:cNvSpPr>
          <p:nvPr>
            <p:ph type="body" sz="quarter" idx="2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2" name="Textplatzhalter 151">
            <a:extLst>
              <a:ext uri="{FF2B5EF4-FFF2-40B4-BE49-F238E27FC236}">
                <a16:creationId xmlns:a16="http://schemas.microsoft.com/office/drawing/2014/main" id="{CCEA6571-48A4-209E-6FEE-3D044CAF2FD8}"/>
              </a:ext>
            </a:extLst>
          </p:cNvPr>
          <p:cNvSpPr>
            <a:spLocks noGrp="1"/>
          </p:cNvSpPr>
          <p:nvPr>
            <p:ph type="body" sz="quarter" idx="215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3" name="Textplatzhalter 152">
            <a:extLst>
              <a:ext uri="{FF2B5EF4-FFF2-40B4-BE49-F238E27FC236}">
                <a16:creationId xmlns:a16="http://schemas.microsoft.com/office/drawing/2014/main" id="{9CE72808-FB0B-FA61-3D32-DB42A7CD5283}"/>
              </a:ext>
            </a:extLst>
          </p:cNvPr>
          <p:cNvSpPr>
            <a:spLocks noGrp="1"/>
          </p:cNvSpPr>
          <p:nvPr>
            <p:ph type="body" sz="quarter" idx="216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4" name="Textplatzhalter 153">
            <a:extLst>
              <a:ext uri="{FF2B5EF4-FFF2-40B4-BE49-F238E27FC236}">
                <a16:creationId xmlns:a16="http://schemas.microsoft.com/office/drawing/2014/main" id="{82D72ACE-A9C2-C64A-4159-B819786D8B04}"/>
              </a:ext>
            </a:extLst>
          </p:cNvPr>
          <p:cNvSpPr>
            <a:spLocks noGrp="1"/>
          </p:cNvSpPr>
          <p:nvPr>
            <p:ph type="body" sz="quarter" idx="217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5" name="Textplatzhalter 154">
            <a:extLst>
              <a:ext uri="{FF2B5EF4-FFF2-40B4-BE49-F238E27FC236}">
                <a16:creationId xmlns:a16="http://schemas.microsoft.com/office/drawing/2014/main" id="{5837D398-7B4A-D204-0997-F46849EDCB81}"/>
              </a:ext>
            </a:extLst>
          </p:cNvPr>
          <p:cNvSpPr>
            <a:spLocks noGrp="1"/>
          </p:cNvSpPr>
          <p:nvPr>
            <p:ph type="body" sz="quarter" idx="218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6" name="Textplatzhalter 155">
            <a:extLst>
              <a:ext uri="{FF2B5EF4-FFF2-40B4-BE49-F238E27FC236}">
                <a16:creationId xmlns:a16="http://schemas.microsoft.com/office/drawing/2014/main" id="{FB81F62C-700E-A453-C007-5B1FED64222B}"/>
              </a:ext>
            </a:extLst>
          </p:cNvPr>
          <p:cNvSpPr>
            <a:spLocks noGrp="1"/>
          </p:cNvSpPr>
          <p:nvPr>
            <p:ph type="body" sz="quarter" idx="219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7" name="Textplatzhalter 156">
            <a:extLst>
              <a:ext uri="{FF2B5EF4-FFF2-40B4-BE49-F238E27FC236}">
                <a16:creationId xmlns:a16="http://schemas.microsoft.com/office/drawing/2014/main" id="{ED5639F5-EFA3-93D9-C01C-44B757708FF0}"/>
              </a:ext>
            </a:extLst>
          </p:cNvPr>
          <p:cNvSpPr>
            <a:spLocks noGrp="1"/>
          </p:cNvSpPr>
          <p:nvPr>
            <p:ph type="body" sz="quarter" idx="22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58" name="Bildplatzhalter 157">
            <a:extLst>
              <a:ext uri="{FF2B5EF4-FFF2-40B4-BE49-F238E27FC236}">
                <a16:creationId xmlns:a16="http://schemas.microsoft.com/office/drawing/2014/main" id="{A580FBD4-757B-EEFF-E307-9BDC477347B3}"/>
              </a:ext>
            </a:extLst>
          </p:cNvPr>
          <p:cNvSpPr>
            <a:spLocks noGrp="1"/>
          </p:cNvSpPr>
          <p:nvPr>
            <p:ph type="pic" sz="quarter" idx="2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4" name="Inhaltsplatzhalter 113">
            <a:extLst>
              <a:ext uri="{FF2B5EF4-FFF2-40B4-BE49-F238E27FC236}">
                <a16:creationId xmlns:a16="http://schemas.microsoft.com/office/drawing/2014/main" id="{C6DEFF51-D4E7-EBB0-6071-D5ED64055E45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Guns</a:t>
            </a:r>
            <a:endParaRPr lang="de-DE" dirty="0"/>
          </a:p>
        </p:txBody>
      </p:sp>
      <p:sp>
        <p:nvSpPr>
          <p:cNvPr id="113" name="Inhaltsplatzhalter 112">
            <a:extLst>
              <a:ext uri="{FF2B5EF4-FFF2-40B4-BE49-F238E27FC236}">
                <a16:creationId xmlns:a16="http://schemas.microsoft.com/office/drawing/2014/main" id="{F92E3FEA-37D1-30FB-B878-483397B5C96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jet X HVLP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E001612-8F7D-6CCB-E4FA-78C39FC85B82}"/>
              </a:ext>
            </a:extLst>
          </p:cNvPr>
          <p:cNvSpPr/>
          <p:nvPr/>
        </p:nvSpPr>
        <p:spPr>
          <a:xfrm>
            <a:off x="11934786" y="1082532"/>
            <a:ext cx="72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D0E14F-CC96-8A11-BDA8-5697785B147E}"/>
              </a:ext>
            </a:extLst>
          </p:cNvPr>
          <p:cNvSpPr txBox="1"/>
          <p:nvPr/>
        </p:nvSpPr>
        <p:spPr>
          <a:xfrm rot="16200000">
            <a:off x="11584018" y="1694429"/>
            <a:ext cx="48571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637A8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SPRAY GUNS</a:t>
            </a:r>
            <a:endParaRPr lang="de-DE" sz="7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6084ABA-A097-7EFC-411C-125C8AE046C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997869"/>
            <a:ext cx="4140200" cy="4140200"/>
          </a:xfrm>
        </p:spPr>
      </p:pic>
    </p:spTree>
    <p:extLst>
      <p:ext uri="{BB962C8B-B14F-4D97-AF65-F5344CB8AC3E}">
        <p14:creationId xmlns:p14="http://schemas.microsoft.com/office/powerpoint/2010/main" val="487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nhaltsplatzhalter 72">
            <a:extLst>
              <a:ext uri="{FF2B5EF4-FFF2-40B4-BE49-F238E27FC236}">
                <a16:creationId xmlns:a16="http://schemas.microsoft.com/office/drawing/2014/main" id="{EBE7E9BE-BE11-F6E1-F671-413CF711172A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전환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DIGITAL ready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DIGITAL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로 전환 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입구 압력의 정밀한 설정 및 표시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공정 안정성과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색상 재현성 보장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solidFill>
                  <a:prstClr val="black"/>
                </a:solidFill>
              </a:rPr>
              <a:t>디스플레이는 어댑터 없이 즉시 </a:t>
            </a:r>
            <a:r>
              <a:rPr lang="ko-KR" altLang="en-US" dirty="0" err="1">
                <a:solidFill>
                  <a:prstClr val="black"/>
                </a:solidFill>
              </a:rPr>
              <a:t>탈부착</a:t>
            </a:r>
            <a:r>
              <a:rPr lang="ko-KR" altLang="en-US" dirty="0">
                <a:solidFill>
                  <a:prstClr val="black"/>
                </a:solidFill>
              </a:rPr>
              <a:t> 가능</a:t>
            </a:r>
            <a:endParaRPr lang="de-DE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여러 스프레이 건에 하나의 디스플레이를 사용하여 전체 스프레이 건 재고를 비용 효율적으로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"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디지털화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"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할 수 있습니다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>
                <a:solidFill>
                  <a:prstClr val="black"/>
                </a:solidFill>
              </a:rPr>
              <a:t>추가 기능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ko-KR" altLang="en-US" sz="1800" dirty="0">
                <a:solidFill>
                  <a:prstClr val="black"/>
                </a:solidFill>
              </a:rPr>
              <a:t>배터리 상태 표시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ko-KR" altLang="en-US" sz="1800" dirty="0">
                <a:solidFill>
                  <a:prstClr val="black"/>
                </a:solidFill>
              </a:rPr>
              <a:t>주변 온도 표시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ko-KR" altLang="en-US" sz="1800" dirty="0">
                <a:solidFill>
                  <a:prstClr val="black"/>
                </a:solidFill>
              </a:rPr>
              <a:t>그 외 추가 기능들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QAC – </a:t>
            </a:r>
            <a:r>
              <a:rPr lang="ko-KR" altLang="en-US" dirty="0">
                <a:solidFill>
                  <a:prstClr val="black"/>
                </a:solidFill>
              </a:rPr>
              <a:t>어댑터 없이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pro </a:t>
            </a:r>
            <a:r>
              <a:rPr lang="ko-KR" altLang="en-US" dirty="0">
                <a:solidFill>
                  <a:prstClr val="black"/>
                </a:solidFill>
              </a:rPr>
              <a:t>를 스프레이 건에 직접 장착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6" name="Inhaltsplatzhalter 75">
            <a:extLst>
              <a:ext uri="{FF2B5EF4-FFF2-40B4-BE49-F238E27FC236}">
                <a16:creationId xmlns:a16="http://schemas.microsoft.com/office/drawing/2014/main" id="{ABBB6752-E1B5-C6CE-D27F-B1EEE01122CC}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62" y="1619250"/>
            <a:ext cx="3456352" cy="4897438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A384C15-C597-5928-9B0A-981A6F6D76E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0000" y="170475"/>
            <a:ext cx="10620000" cy="720000"/>
          </a:xfrm>
        </p:spPr>
        <p:txBody>
          <a:bodyPr>
            <a:normAutofit/>
          </a:bodyPr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296892C-F0C5-EDB3-568D-4D684D43A53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X pro – </a:t>
            </a:r>
            <a:r>
              <a:rPr lang="ko-KR" altLang="en-US" dirty="0">
                <a:solidFill>
                  <a:prstClr val="black"/>
                </a:solidFill>
              </a:rPr>
              <a:t>단순한 디지털 그 이상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49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535CC1FC-342F-46F3-332C-51142C6EF518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두 배 커진 화면으로 더욱 향상된 가시성</a:t>
            </a:r>
            <a:endParaRPr lang="en-US" altLang="ko-KR" sz="1400" dirty="0">
              <a:solidFill>
                <a:prstClr val="black"/>
              </a:solidFill>
              <a:cs typeface="Biome Light" panose="020B0303030204020804" pitchFamily="34" charset="0"/>
            </a:endParaRPr>
          </a:p>
          <a:p>
            <a:pPr>
              <a:lnSpc>
                <a:spcPct val="110000"/>
              </a:lnSpc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최고 수준의 베이스코트 및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클리어코트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도포를 위해 탁월한 신뢰성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재현성 및 도장 공정 안전성을 보장합니다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탭핑과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틸팅을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통한 직관적인 조작으로 다음과 같은 다양한 파라미터를 확인하고 조정할 수 있습니다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.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배터리 상태 표시기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동적 </a:t>
            </a:r>
            <a:r>
              <a:rPr lang="ko-KR" altLang="en-US" sz="1400" dirty="0" err="1">
                <a:solidFill>
                  <a:prstClr val="black"/>
                </a:solidFill>
                <a:cs typeface="Biome Light" panose="020B0303030204020804" pitchFamily="34" charset="0"/>
              </a:rPr>
              <a:t>인입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 압력</a:t>
            </a:r>
            <a:r>
              <a:rPr lang="en-US" altLang="ko-KR" sz="1400" dirty="0">
                <a:solidFill>
                  <a:prstClr val="black"/>
                </a:solidFill>
                <a:cs typeface="Biome Light" panose="020B03030302040208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bar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또는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psi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단위 선택 가능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)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주변 온도</a:t>
            </a:r>
            <a:r>
              <a:rPr lang="en-US" altLang="ko-KR" sz="1400" dirty="0">
                <a:solidFill>
                  <a:prstClr val="black"/>
                </a:solidFill>
                <a:cs typeface="Biome Light" panose="020B03030302040208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°C 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또는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°F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단위 선택 가능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)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흡입 압력이 개별적으로 설정된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한계값보다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0.2bar(3psi)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이상 초과하거나 미달할 경우 경고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30°C 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이상 또는</a:t>
            </a:r>
            <a:r>
              <a:rPr lang="en-US" altLang="ko-KR" sz="1400" dirty="0">
                <a:solidFill>
                  <a:prstClr val="black"/>
                </a:solidFill>
                <a:cs typeface="Biome Light" panose="020B03030302040208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20°C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미만의 극한 주변 온도 경고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측정된 변수의 추세 곡선을 표시하여 도포 기간 및 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파라미터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에 대한 개요 제공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휴대폰에서 자세한 파라미터를 볼 수 있는 온라인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cockpit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에 접속하여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QR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코드를 스캔하여 언제든지 확인 가능</a:t>
            </a:r>
            <a:endParaRPr lang="de-DE" sz="1400" dirty="0">
              <a:cs typeface="Biome Light" panose="020B0303030204020804" pitchFamily="34" charset="0"/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2A03246F-0C92-6C2F-CC4B-E98AA7D0E5C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80000" y="183175"/>
            <a:ext cx="10620000" cy="720000"/>
          </a:xfrm>
        </p:spPr>
        <p:txBody>
          <a:bodyPr>
            <a:normAutofit/>
          </a:bodyPr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36" name="Inhaltsplatzhalter 35">
            <a:extLst>
              <a:ext uri="{FF2B5EF4-FFF2-40B4-BE49-F238E27FC236}">
                <a16:creationId xmlns:a16="http://schemas.microsoft.com/office/drawing/2014/main" id="{A208A3D6-42F8-BCCE-0E35-55C7E82C873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 X pro</a:t>
            </a:r>
            <a:endParaRPr lang="de-DE" dirty="0"/>
          </a:p>
        </p:txBody>
      </p:sp>
      <p:pic>
        <p:nvPicPr>
          <p:cNvPr id="87" name="Inhaltsplatzhalter 86">
            <a:extLst>
              <a:ext uri="{FF2B5EF4-FFF2-40B4-BE49-F238E27FC236}">
                <a16:creationId xmlns:a16="http://schemas.microsoft.com/office/drawing/2014/main" id="{0FE7A92E-B574-CD7A-BAF8-BD44273BBFB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3" y="1620382"/>
            <a:ext cx="2051050" cy="4895173"/>
          </a:xfrm>
        </p:spPr>
      </p:pic>
      <p:pic>
        <p:nvPicPr>
          <p:cNvPr id="107" name="Bildplatzhalter 106">
            <a:extLst>
              <a:ext uri="{FF2B5EF4-FFF2-40B4-BE49-F238E27FC236}">
                <a16:creationId xmlns:a16="http://schemas.microsoft.com/office/drawing/2014/main" id="{6181DE79-1461-0AA8-9F91-74CBE4C2A4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05" name="Bildplatzhalter 104" descr="A picture containing a text.&#10;&#10;Automatically generated description. ">
            <a:extLst>
              <a:ext uri="{FF2B5EF4-FFF2-40B4-BE49-F238E27FC236}">
                <a16:creationId xmlns:a16="http://schemas.microsoft.com/office/drawing/2014/main" id="{4C56E33B-7A24-8485-EDA9-051227A706A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024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EB1F46-CB66-3812-1D7A-DBCD1EA555BE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작고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컴팩트하여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일상적인 작업에 이상적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Biome Light" panose="020B0303030204020804" pitchFamily="34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1400" dirty="0">
                <a:cs typeface="Biome Light" panose="020B0303030204020804" pitchFamily="34" charset="0"/>
              </a:rPr>
              <a:t>베이스 및 클리어 코팅 작업 시 높은 수준의 </a:t>
            </a:r>
            <a:r>
              <a:rPr lang="ko-KR" altLang="en-US" sz="1400" dirty="0" err="1">
                <a:cs typeface="Biome Light" panose="020B0303030204020804" pitchFamily="34" charset="0"/>
              </a:rPr>
              <a:t>신회성과</a:t>
            </a:r>
            <a:r>
              <a:rPr lang="ko-KR" altLang="en-US" sz="1400" dirty="0">
                <a:cs typeface="Biome Light" panose="020B0303030204020804" pitchFamily="34" charset="0"/>
              </a:rPr>
              <a:t> 색상 재현성을 보장</a:t>
            </a:r>
            <a:endParaRPr lang="de-DE" sz="1400" dirty="0">
              <a:cs typeface="Biome Light" panose="020B0303030204020804" pitchFamily="34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1400" dirty="0" err="1">
                <a:solidFill>
                  <a:prstClr val="black"/>
                </a:solidFill>
                <a:cs typeface="Biome Light" panose="020B0303030204020804" pitchFamily="34" charset="0"/>
              </a:rPr>
              <a:t>탭팅과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 </a:t>
            </a:r>
            <a:r>
              <a:rPr lang="ko-KR" altLang="en-US" sz="1400" dirty="0" err="1">
                <a:solidFill>
                  <a:prstClr val="black"/>
                </a:solidFill>
                <a:cs typeface="Biome Light" panose="020B0303030204020804" pitchFamily="34" charset="0"/>
              </a:rPr>
              <a:t>기울림을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 통한 즉흥적인 조작으로 다음과 같은 다양한 파라미터를 확인하고 조정 가능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ko-KR" altLang="en-US" sz="1400" dirty="0">
                <a:cs typeface="Biome Light" panose="020B0303030204020804" pitchFamily="34" charset="0"/>
              </a:rPr>
              <a:t>배터리 상태 표시기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동적 </a:t>
            </a:r>
            <a:r>
              <a:rPr lang="ko-KR" altLang="en-US" sz="1400" dirty="0" err="1">
                <a:solidFill>
                  <a:prstClr val="black"/>
                </a:solidFill>
                <a:cs typeface="Biome Light" panose="020B0303030204020804" pitchFamily="34" charset="0"/>
              </a:rPr>
              <a:t>인입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 압력</a:t>
            </a:r>
            <a:r>
              <a:rPr lang="en-US" altLang="ko-KR" sz="1400" dirty="0">
                <a:solidFill>
                  <a:prstClr val="black"/>
                </a:solidFill>
                <a:cs typeface="Biome Light" panose="020B03030302040208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bar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또는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psi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단위 선택 가능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)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주변 온도</a:t>
            </a:r>
            <a:r>
              <a:rPr lang="en-US" altLang="ko-KR" sz="1400" dirty="0">
                <a:solidFill>
                  <a:prstClr val="black"/>
                </a:solidFill>
                <a:cs typeface="Biome Light" panose="020B03030302040208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°C 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또는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Biome Light" panose="020B0303030204020804" pitchFamily="34" charset="0"/>
              </a:rPr>
              <a:t> °F</a:t>
            </a: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 단위 선택 가능</a:t>
            </a:r>
            <a:r>
              <a:rPr lang="en-US" altLang="ko-KR" sz="1400" dirty="0">
                <a:solidFill>
                  <a:prstClr val="black"/>
                </a:solidFill>
                <a:cs typeface="Biome Light" panose="020B0303030204020804" pitchFamily="34" charset="0"/>
              </a:rPr>
              <a:t>)</a:t>
            </a:r>
            <a:endParaRPr lang="de-DE" sz="1400" dirty="0">
              <a:cs typeface="Biome Light" panose="020B03030302040208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ko-KR" altLang="en-US" sz="1400" dirty="0">
                <a:solidFill>
                  <a:prstClr val="black"/>
                </a:solidFill>
                <a:cs typeface="Biome Light" panose="020B0303030204020804" pitchFamily="34" charset="0"/>
              </a:rPr>
              <a:t>작동 시간 </a:t>
            </a:r>
            <a:endParaRPr lang="de-DE" sz="1400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2D10D-D98A-37DE-6B2E-A179EE3E344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80000" y="189525"/>
            <a:ext cx="10620000" cy="720000"/>
          </a:xfrm>
        </p:spPr>
        <p:txBody>
          <a:bodyPr/>
          <a:lstStyle/>
          <a:p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SATA Spray Guns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D40904-6553-B689-4DDC-4773EA4F51E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adam X pro</a:t>
            </a:r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141E5C66-FF60-4171-10FB-D4D22A38312B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3" y="1621630"/>
            <a:ext cx="2051050" cy="4892678"/>
          </a:xfrm>
        </p:spPr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C1B129F8-9FD7-A566-1FB4-48EA1618D65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97A51DE4-2BB5-71E0-408B-817217DEC72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828151472"/>
      </p:ext>
    </p:extLst>
  </p:cSld>
  <p:clrMapOvr>
    <a:masterClrMapping/>
  </p:clrMapOvr>
</p:sld>
</file>

<file path=ppt/theme/theme1.xml><?xml version="1.0" encoding="utf-8"?>
<a:theme xmlns:a="http://schemas.openxmlformats.org/drawingml/2006/main" name="LACKIERPISTOLEN">
  <a:themeElements>
    <a:clrScheme name="SATA CI-Konform">
      <a:dk1>
        <a:sysClr val="windowText" lastClr="000000"/>
      </a:dk1>
      <a:lt1>
        <a:sysClr val="window" lastClr="FFFFFF"/>
      </a:lt1>
      <a:dk2>
        <a:srgbClr val="009149"/>
      </a:dk2>
      <a:lt2>
        <a:srgbClr val="003882"/>
      </a:lt2>
      <a:accent1>
        <a:srgbClr val="E2001A"/>
      </a:accent1>
      <a:accent2>
        <a:srgbClr val="637A85"/>
      </a:accent2>
      <a:accent3>
        <a:srgbClr val="97B314"/>
      </a:accent3>
      <a:accent4>
        <a:srgbClr val="008BD0"/>
      </a:accent4>
      <a:accent5>
        <a:srgbClr val="F6A800"/>
      </a:accent5>
      <a:accent6>
        <a:srgbClr val="E15C12"/>
      </a:accent6>
      <a:hlink>
        <a:srgbClr val="009149"/>
      </a:hlink>
      <a:folHlink>
        <a:srgbClr val="0038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1096</Words>
  <Application>Microsoft Office PowerPoint</Application>
  <PresentationFormat>와이드스크린</PresentationFormat>
  <Paragraphs>171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noto</vt:lpstr>
      <vt:lpstr>Arial</vt:lpstr>
      <vt:lpstr>Arial Black</vt:lpstr>
      <vt:lpstr>Arial Narrow</vt:lpstr>
      <vt:lpstr>Calibri</vt:lpstr>
      <vt:lpstr>Wingdings</vt:lpstr>
      <vt:lpstr>LACKIERPISTOLEN</vt:lpstr>
      <vt:lpstr>LEER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</dc:title>
  <dc:creator>Mashalla, Mazin</dc:creator>
  <cp:lastModifiedBy>User</cp:lastModifiedBy>
  <cp:revision>589</cp:revision>
  <cp:lastPrinted>2022-06-20T12:08:01Z</cp:lastPrinted>
  <dcterms:created xsi:type="dcterms:W3CDTF">2022-01-17T12:31:29Z</dcterms:created>
  <dcterms:modified xsi:type="dcterms:W3CDTF">2025-04-21T04:58:50Z</dcterms:modified>
</cp:coreProperties>
</file>